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2"/>
  </p:notesMasterIdLst>
  <p:sldIdLst>
    <p:sldId id="256" r:id="rId2"/>
    <p:sldId id="258" r:id="rId3"/>
    <p:sldId id="269" r:id="rId4"/>
    <p:sldId id="260" r:id="rId5"/>
    <p:sldId id="270" r:id="rId6"/>
    <p:sldId id="272" r:id="rId7"/>
    <p:sldId id="271" r:id="rId8"/>
    <p:sldId id="262" r:id="rId9"/>
    <p:sldId id="266" r:id="rId10"/>
    <p:sldId id="265" r:id="rId11"/>
  </p:sldIdLst>
  <p:sldSz cx="9144000" cy="5143500" type="screen16x9"/>
  <p:notesSz cx="6858000" cy="9144000"/>
  <p:defaultTextStyle>
    <a:defPPr>
      <a:defRPr lang="it-IT"/>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402"/>
    <p:restoredTop sz="86384"/>
  </p:normalViewPr>
  <p:slideViewPr>
    <p:cSldViewPr snapToGrid="0" snapToObjects="1">
      <p:cViewPr varScale="1">
        <p:scale>
          <a:sx n="158" d="100"/>
          <a:sy n="158" d="100"/>
        </p:scale>
        <p:origin x="156" y="414"/>
      </p:cViewPr>
      <p:guideLst/>
    </p:cSldViewPr>
  </p:slideViewPr>
  <p:outlineViewPr>
    <p:cViewPr>
      <p:scale>
        <a:sx n="33" d="100"/>
        <a:sy n="33" d="100"/>
      </p:scale>
      <p:origin x="0" y="-3936"/>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D8697B2-2642-E14F-B470-F0FB2B2BBEB7}" type="datetimeFigureOut">
              <a:rPr lang="it-IT" smtClean="0"/>
              <a:t>12/01/2017</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0F96F32-4578-A746-82B6-6AF43CEAE074}" type="slidenum">
              <a:rPr lang="it-IT" smtClean="0"/>
              <a:t>‹N›</a:t>
            </a:fld>
            <a:endParaRPr lang="it-IT"/>
          </a:p>
        </p:txBody>
      </p:sp>
    </p:spTree>
    <p:extLst>
      <p:ext uri="{BB962C8B-B14F-4D97-AF65-F5344CB8AC3E}">
        <p14:creationId xmlns:p14="http://schemas.microsoft.com/office/powerpoint/2010/main" val="1723639273"/>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egnaposto immagin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23554" name="Segnaposto note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it-IT" altLang="it-IT">
              <a:ea typeface="ＭＳ Ｐゴシック" charset="-128"/>
            </a:endParaRPr>
          </a:p>
        </p:txBody>
      </p:sp>
      <p:sp>
        <p:nvSpPr>
          <p:cNvPr id="23555" name="Segnaposto numero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charset="0"/>
                <a:ea typeface="ＭＳ Ｐゴシック" charset="-128"/>
              </a:defRPr>
            </a:lvl1pPr>
            <a:lvl2pPr marL="742950" indent="-285750">
              <a:spcBef>
                <a:spcPct val="30000"/>
              </a:spcBef>
              <a:defRPr sz="1200">
                <a:solidFill>
                  <a:schemeClr val="tx1"/>
                </a:solidFill>
                <a:latin typeface="Calibri" charset="0"/>
                <a:ea typeface="ＭＳ Ｐゴシック" charset="-128"/>
              </a:defRPr>
            </a:lvl2pPr>
            <a:lvl3pPr marL="1143000" indent="-228600">
              <a:spcBef>
                <a:spcPct val="30000"/>
              </a:spcBef>
              <a:defRPr sz="1200">
                <a:solidFill>
                  <a:schemeClr val="tx1"/>
                </a:solidFill>
                <a:latin typeface="Calibri" charset="0"/>
                <a:ea typeface="ＭＳ Ｐゴシック" charset="-128"/>
              </a:defRPr>
            </a:lvl3pPr>
            <a:lvl4pPr marL="1600200" indent="-228600">
              <a:spcBef>
                <a:spcPct val="30000"/>
              </a:spcBef>
              <a:defRPr sz="1200">
                <a:solidFill>
                  <a:schemeClr val="tx1"/>
                </a:solidFill>
                <a:latin typeface="Calibri" charset="0"/>
                <a:ea typeface="ＭＳ Ｐゴシック" charset="-128"/>
              </a:defRPr>
            </a:lvl4pPr>
            <a:lvl5pPr marL="2057400" indent="-228600">
              <a:spcBef>
                <a:spcPct val="30000"/>
              </a:spcBef>
              <a:defRPr sz="1200">
                <a:solidFill>
                  <a:schemeClr val="tx1"/>
                </a:solidFill>
                <a:latin typeface="Calibri" charset="0"/>
                <a:ea typeface="ＭＳ Ｐゴシック" charset="-128"/>
              </a:defRPr>
            </a:lvl5pPr>
            <a:lvl6pPr marL="2514600" indent="-228600" defTabSz="457200" eaLnBrk="0" fontAlgn="base" hangingPunct="0">
              <a:spcBef>
                <a:spcPct val="30000"/>
              </a:spcBef>
              <a:spcAft>
                <a:spcPct val="0"/>
              </a:spcAft>
              <a:defRPr sz="1200">
                <a:solidFill>
                  <a:schemeClr val="tx1"/>
                </a:solidFill>
                <a:latin typeface="Calibri" charset="0"/>
                <a:ea typeface="ＭＳ Ｐゴシック" charset="-128"/>
              </a:defRPr>
            </a:lvl6pPr>
            <a:lvl7pPr marL="2971800" indent="-228600" defTabSz="457200" eaLnBrk="0" fontAlgn="base" hangingPunct="0">
              <a:spcBef>
                <a:spcPct val="30000"/>
              </a:spcBef>
              <a:spcAft>
                <a:spcPct val="0"/>
              </a:spcAft>
              <a:defRPr sz="1200">
                <a:solidFill>
                  <a:schemeClr val="tx1"/>
                </a:solidFill>
                <a:latin typeface="Calibri" charset="0"/>
                <a:ea typeface="ＭＳ Ｐゴシック" charset="-128"/>
              </a:defRPr>
            </a:lvl7pPr>
            <a:lvl8pPr marL="3429000" indent="-228600" defTabSz="457200" eaLnBrk="0" fontAlgn="base" hangingPunct="0">
              <a:spcBef>
                <a:spcPct val="30000"/>
              </a:spcBef>
              <a:spcAft>
                <a:spcPct val="0"/>
              </a:spcAft>
              <a:defRPr sz="1200">
                <a:solidFill>
                  <a:schemeClr val="tx1"/>
                </a:solidFill>
                <a:latin typeface="Calibri" charset="0"/>
                <a:ea typeface="ＭＳ Ｐゴシック" charset="-128"/>
              </a:defRPr>
            </a:lvl8pPr>
            <a:lvl9pPr marL="3886200" indent="-228600" defTabSz="457200" eaLnBrk="0" fontAlgn="base" hangingPunct="0">
              <a:spcBef>
                <a:spcPct val="30000"/>
              </a:spcBef>
              <a:spcAft>
                <a:spcPct val="0"/>
              </a:spcAft>
              <a:defRPr sz="1200">
                <a:solidFill>
                  <a:schemeClr val="tx1"/>
                </a:solidFill>
                <a:latin typeface="Calibri" charset="0"/>
                <a:ea typeface="ＭＳ Ｐゴシック" charset="-128"/>
              </a:defRPr>
            </a:lvl9pPr>
          </a:lstStyle>
          <a:p>
            <a:pPr>
              <a:spcBef>
                <a:spcPct val="0"/>
              </a:spcBef>
            </a:pPr>
            <a:fld id="{4757EAE2-7E51-4C49-B4A8-77588C4EA245}" type="slidenum">
              <a:rPr lang="it-IT" altLang="it-IT"/>
              <a:pPr>
                <a:spcBef>
                  <a:spcPct val="0"/>
                </a:spcBef>
              </a:pPr>
              <a:t>10</a:t>
            </a:fld>
            <a:endParaRPr lang="it-IT" altLang="it-IT"/>
          </a:p>
        </p:txBody>
      </p:sp>
    </p:spTree>
    <p:extLst>
      <p:ext uri="{BB962C8B-B14F-4D97-AF65-F5344CB8AC3E}">
        <p14:creationId xmlns:p14="http://schemas.microsoft.com/office/powerpoint/2010/main" val="604094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it-IT" smtClean="0"/>
              <a:t>Fare clic per modificare stile</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it-IT" smtClean="0"/>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D5D60F72-E4ED-2541-AD39-926B196CF74B}" type="datetimeFigureOut">
              <a:rPr lang="it-IT" smtClean="0"/>
              <a:t>12/01/2017</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417D4444-9AE7-584A-AC79-B2BBA53B862F}" type="slidenum">
              <a:rPr lang="it-IT" smtClean="0"/>
              <a:t>‹N›</a:t>
            </a:fld>
            <a:endParaRPr lang="it-IT"/>
          </a:p>
        </p:txBody>
      </p:sp>
    </p:spTree>
    <p:extLst>
      <p:ext uri="{BB962C8B-B14F-4D97-AF65-F5344CB8AC3E}">
        <p14:creationId xmlns:p14="http://schemas.microsoft.com/office/powerpoint/2010/main" val="3122569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stile</a:t>
            </a:r>
            <a:endParaRPr lang="en-US" dirty="0"/>
          </a:p>
        </p:txBody>
      </p:sp>
      <p:sp>
        <p:nvSpPr>
          <p:cNvPr id="3" name="Vertical Text Placeholder 2"/>
          <p:cNvSpPr>
            <a:spLocks noGrp="1"/>
          </p:cNvSpPr>
          <p:nvPr>
            <p:ph type="body" orient="vert" idx="1"/>
          </p:nvPr>
        </p:nvSpPr>
        <p:spPr/>
        <p:txBody>
          <a:bodyPr vert="eaVert"/>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D5D60F72-E4ED-2541-AD39-926B196CF74B}" type="datetimeFigureOut">
              <a:rPr lang="it-IT" smtClean="0"/>
              <a:t>12/01/2017</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417D4444-9AE7-584A-AC79-B2BBA53B862F}" type="slidenum">
              <a:rPr lang="it-IT" smtClean="0"/>
              <a:t>‹N›</a:t>
            </a:fld>
            <a:endParaRPr lang="it-IT"/>
          </a:p>
        </p:txBody>
      </p:sp>
    </p:spTree>
    <p:extLst>
      <p:ext uri="{BB962C8B-B14F-4D97-AF65-F5344CB8AC3E}">
        <p14:creationId xmlns:p14="http://schemas.microsoft.com/office/powerpoint/2010/main" val="2854154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i">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it-IT" smtClean="0"/>
              <a:t>Fare clic per modificare stile</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D5D60F72-E4ED-2541-AD39-926B196CF74B}" type="datetimeFigureOut">
              <a:rPr lang="it-IT" smtClean="0"/>
              <a:t>12/01/2017</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417D4444-9AE7-584A-AC79-B2BBA53B862F}" type="slidenum">
              <a:rPr lang="it-IT" smtClean="0"/>
              <a:t>‹N›</a:t>
            </a:fld>
            <a:endParaRPr lang="it-IT"/>
          </a:p>
        </p:txBody>
      </p:sp>
    </p:spTree>
    <p:extLst>
      <p:ext uri="{BB962C8B-B14F-4D97-AF65-F5344CB8AC3E}">
        <p14:creationId xmlns:p14="http://schemas.microsoft.com/office/powerpoint/2010/main" val="16472407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stile</a:t>
            </a:r>
            <a:endParaRPr lang="en-US" dirty="0"/>
          </a:p>
        </p:txBody>
      </p:sp>
      <p:sp>
        <p:nvSpPr>
          <p:cNvPr id="3" name="Content Placeholder 2"/>
          <p:cNvSpPr>
            <a:spLocks noGrp="1"/>
          </p:cNvSpPr>
          <p:nvPr>
            <p:ph idx="1"/>
          </p:nvPr>
        </p:nvSpPr>
        <p:spPr/>
        <p:txBody>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D5D60F72-E4ED-2541-AD39-926B196CF74B}" type="datetimeFigureOut">
              <a:rPr lang="it-IT" smtClean="0"/>
              <a:t>12/01/2017</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417D4444-9AE7-584A-AC79-B2BBA53B862F}" type="slidenum">
              <a:rPr lang="it-IT" smtClean="0"/>
              <a:t>‹N›</a:t>
            </a:fld>
            <a:endParaRPr lang="it-IT"/>
          </a:p>
        </p:txBody>
      </p:sp>
    </p:spTree>
    <p:extLst>
      <p:ext uri="{BB962C8B-B14F-4D97-AF65-F5344CB8AC3E}">
        <p14:creationId xmlns:p14="http://schemas.microsoft.com/office/powerpoint/2010/main" val="17995216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it-IT" smtClean="0"/>
              <a:t>Fare clic per modificare stile</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it-IT" smtClean="0"/>
              <a:t>Fare clic per modificare gli stili del testo dello schema</a:t>
            </a:r>
          </a:p>
        </p:txBody>
      </p:sp>
      <p:sp>
        <p:nvSpPr>
          <p:cNvPr id="4" name="Date Placeholder 3"/>
          <p:cNvSpPr>
            <a:spLocks noGrp="1"/>
          </p:cNvSpPr>
          <p:nvPr>
            <p:ph type="dt" sz="half" idx="10"/>
          </p:nvPr>
        </p:nvSpPr>
        <p:spPr/>
        <p:txBody>
          <a:bodyPr/>
          <a:lstStyle/>
          <a:p>
            <a:fld id="{D5D60F72-E4ED-2541-AD39-926B196CF74B}" type="datetimeFigureOut">
              <a:rPr lang="it-IT" smtClean="0"/>
              <a:t>12/01/2017</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417D4444-9AE7-584A-AC79-B2BBA53B862F}" type="slidenum">
              <a:rPr lang="it-IT" smtClean="0"/>
              <a:t>‹N›</a:t>
            </a:fld>
            <a:endParaRPr lang="it-IT"/>
          </a:p>
        </p:txBody>
      </p:sp>
    </p:spTree>
    <p:extLst>
      <p:ext uri="{BB962C8B-B14F-4D97-AF65-F5344CB8AC3E}">
        <p14:creationId xmlns:p14="http://schemas.microsoft.com/office/powerpoint/2010/main" val="15477674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stile</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Date Placeholder 4"/>
          <p:cNvSpPr>
            <a:spLocks noGrp="1"/>
          </p:cNvSpPr>
          <p:nvPr>
            <p:ph type="dt" sz="half" idx="10"/>
          </p:nvPr>
        </p:nvSpPr>
        <p:spPr/>
        <p:txBody>
          <a:bodyPr/>
          <a:lstStyle/>
          <a:p>
            <a:fld id="{D5D60F72-E4ED-2541-AD39-926B196CF74B}" type="datetimeFigureOut">
              <a:rPr lang="it-IT" smtClean="0"/>
              <a:t>12/01/2017</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417D4444-9AE7-584A-AC79-B2BBA53B862F}" type="slidenum">
              <a:rPr lang="it-IT" smtClean="0"/>
              <a:t>‹N›</a:t>
            </a:fld>
            <a:endParaRPr lang="it-IT"/>
          </a:p>
        </p:txBody>
      </p:sp>
    </p:spTree>
    <p:extLst>
      <p:ext uri="{BB962C8B-B14F-4D97-AF65-F5344CB8AC3E}">
        <p14:creationId xmlns:p14="http://schemas.microsoft.com/office/powerpoint/2010/main" val="8586370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it-IT" smtClean="0"/>
              <a:t>Fare clic per modificare stile</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it-IT" smtClean="0"/>
              <a:t>Fare clic per modificare gli stili del testo dello schema</a:t>
            </a:r>
          </a:p>
        </p:txBody>
      </p:sp>
      <p:sp>
        <p:nvSpPr>
          <p:cNvPr id="4" name="Content Placeholder 3"/>
          <p:cNvSpPr>
            <a:spLocks noGrp="1"/>
          </p:cNvSpPr>
          <p:nvPr>
            <p:ph sz="half" idx="2"/>
          </p:nvPr>
        </p:nvSpPr>
        <p:spPr>
          <a:xfrm>
            <a:off x="629842" y="1878806"/>
            <a:ext cx="3868340" cy="2763441"/>
          </a:xfrm>
        </p:spPr>
        <p:txBody>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it-IT" smtClean="0"/>
              <a:t>Fare clic per modificare gli stili del testo dello schema</a:t>
            </a:r>
          </a:p>
        </p:txBody>
      </p:sp>
      <p:sp>
        <p:nvSpPr>
          <p:cNvPr id="6" name="Content Placeholder 5"/>
          <p:cNvSpPr>
            <a:spLocks noGrp="1"/>
          </p:cNvSpPr>
          <p:nvPr>
            <p:ph sz="quarter" idx="4"/>
          </p:nvPr>
        </p:nvSpPr>
        <p:spPr>
          <a:xfrm>
            <a:off x="4629150" y="1878806"/>
            <a:ext cx="3887391" cy="2763441"/>
          </a:xfrm>
        </p:spPr>
        <p:txBody>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7" name="Date Placeholder 6"/>
          <p:cNvSpPr>
            <a:spLocks noGrp="1"/>
          </p:cNvSpPr>
          <p:nvPr>
            <p:ph type="dt" sz="half" idx="10"/>
          </p:nvPr>
        </p:nvSpPr>
        <p:spPr/>
        <p:txBody>
          <a:bodyPr/>
          <a:lstStyle/>
          <a:p>
            <a:fld id="{D5D60F72-E4ED-2541-AD39-926B196CF74B}" type="datetimeFigureOut">
              <a:rPr lang="it-IT" smtClean="0"/>
              <a:t>12/01/2017</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417D4444-9AE7-584A-AC79-B2BBA53B862F}" type="slidenum">
              <a:rPr lang="it-IT" smtClean="0"/>
              <a:t>‹N›</a:t>
            </a:fld>
            <a:endParaRPr lang="it-IT"/>
          </a:p>
        </p:txBody>
      </p:sp>
    </p:spTree>
    <p:extLst>
      <p:ext uri="{BB962C8B-B14F-4D97-AF65-F5344CB8AC3E}">
        <p14:creationId xmlns:p14="http://schemas.microsoft.com/office/powerpoint/2010/main" val="228923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stile</a:t>
            </a:r>
            <a:endParaRPr lang="en-US" dirty="0"/>
          </a:p>
        </p:txBody>
      </p:sp>
      <p:sp>
        <p:nvSpPr>
          <p:cNvPr id="3" name="Date Placeholder 2"/>
          <p:cNvSpPr>
            <a:spLocks noGrp="1"/>
          </p:cNvSpPr>
          <p:nvPr>
            <p:ph type="dt" sz="half" idx="10"/>
          </p:nvPr>
        </p:nvSpPr>
        <p:spPr/>
        <p:txBody>
          <a:bodyPr/>
          <a:lstStyle/>
          <a:p>
            <a:fld id="{D5D60F72-E4ED-2541-AD39-926B196CF74B}" type="datetimeFigureOut">
              <a:rPr lang="it-IT" smtClean="0"/>
              <a:t>12/01/2017</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417D4444-9AE7-584A-AC79-B2BBA53B862F}" type="slidenum">
              <a:rPr lang="it-IT" smtClean="0"/>
              <a:t>‹N›</a:t>
            </a:fld>
            <a:endParaRPr lang="it-IT"/>
          </a:p>
        </p:txBody>
      </p:sp>
    </p:spTree>
    <p:extLst>
      <p:ext uri="{BB962C8B-B14F-4D97-AF65-F5344CB8AC3E}">
        <p14:creationId xmlns:p14="http://schemas.microsoft.com/office/powerpoint/2010/main" val="3521872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5D60F72-E4ED-2541-AD39-926B196CF74B}" type="datetimeFigureOut">
              <a:rPr lang="it-IT" smtClean="0"/>
              <a:t>12/01/2017</a:t>
            </a:fld>
            <a:endParaRPr lang="it-IT"/>
          </a:p>
        </p:txBody>
      </p:sp>
      <p:sp>
        <p:nvSpPr>
          <p:cNvPr id="3" name="Footer Placeholder 2"/>
          <p:cNvSpPr>
            <a:spLocks noGrp="1"/>
          </p:cNvSpPr>
          <p:nvPr>
            <p:ph type="ftr" sz="quarter" idx="11"/>
          </p:nvPr>
        </p:nvSpPr>
        <p:spPr/>
        <p:txBody>
          <a:bodyPr/>
          <a:lstStyle/>
          <a:p>
            <a:endParaRPr lang="it-IT"/>
          </a:p>
        </p:txBody>
      </p:sp>
      <p:sp>
        <p:nvSpPr>
          <p:cNvPr id="4" name="Slide Number Placeholder 3"/>
          <p:cNvSpPr>
            <a:spLocks noGrp="1"/>
          </p:cNvSpPr>
          <p:nvPr>
            <p:ph type="sldNum" sz="quarter" idx="12"/>
          </p:nvPr>
        </p:nvSpPr>
        <p:spPr/>
        <p:txBody>
          <a:bodyPr/>
          <a:lstStyle/>
          <a:p>
            <a:fld id="{417D4444-9AE7-584A-AC79-B2BBA53B862F}" type="slidenum">
              <a:rPr lang="it-IT" smtClean="0"/>
              <a:t>‹N›</a:t>
            </a:fld>
            <a:endParaRPr lang="it-IT"/>
          </a:p>
        </p:txBody>
      </p:sp>
    </p:spTree>
    <p:extLst>
      <p:ext uri="{BB962C8B-B14F-4D97-AF65-F5344CB8AC3E}">
        <p14:creationId xmlns:p14="http://schemas.microsoft.com/office/powerpoint/2010/main" val="7461964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it-IT" smtClean="0"/>
              <a:t>Fare clic per modificare stile</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it-IT" smtClean="0"/>
              <a:t>Fare clic per modificare gli stili del testo dello schema</a:t>
            </a:r>
          </a:p>
        </p:txBody>
      </p:sp>
      <p:sp>
        <p:nvSpPr>
          <p:cNvPr id="5" name="Date Placeholder 4"/>
          <p:cNvSpPr>
            <a:spLocks noGrp="1"/>
          </p:cNvSpPr>
          <p:nvPr>
            <p:ph type="dt" sz="half" idx="10"/>
          </p:nvPr>
        </p:nvSpPr>
        <p:spPr/>
        <p:txBody>
          <a:bodyPr/>
          <a:lstStyle/>
          <a:p>
            <a:fld id="{D5D60F72-E4ED-2541-AD39-926B196CF74B}" type="datetimeFigureOut">
              <a:rPr lang="it-IT" smtClean="0"/>
              <a:t>12/01/2017</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417D4444-9AE7-584A-AC79-B2BBA53B862F}" type="slidenum">
              <a:rPr lang="it-IT" smtClean="0"/>
              <a:t>‹N›</a:t>
            </a:fld>
            <a:endParaRPr lang="it-IT"/>
          </a:p>
        </p:txBody>
      </p:sp>
    </p:spTree>
    <p:extLst>
      <p:ext uri="{BB962C8B-B14F-4D97-AF65-F5344CB8AC3E}">
        <p14:creationId xmlns:p14="http://schemas.microsoft.com/office/powerpoint/2010/main" val="188164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it-IT" smtClean="0"/>
              <a:t>Fare clic per modificare stile</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it-IT" smtClean="0"/>
              <a:t>Trascinare l'immagine su un segnaposto o fare clic sull'icona per aggiungerla</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it-IT" smtClean="0"/>
              <a:t>Fare clic per modificare gli stili del testo dello schema</a:t>
            </a:r>
          </a:p>
        </p:txBody>
      </p:sp>
      <p:sp>
        <p:nvSpPr>
          <p:cNvPr id="5" name="Date Placeholder 4"/>
          <p:cNvSpPr>
            <a:spLocks noGrp="1"/>
          </p:cNvSpPr>
          <p:nvPr>
            <p:ph type="dt" sz="half" idx="10"/>
          </p:nvPr>
        </p:nvSpPr>
        <p:spPr/>
        <p:txBody>
          <a:bodyPr/>
          <a:lstStyle/>
          <a:p>
            <a:fld id="{D5D60F72-E4ED-2541-AD39-926B196CF74B}" type="datetimeFigureOut">
              <a:rPr lang="it-IT" smtClean="0"/>
              <a:t>12/01/2017</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417D4444-9AE7-584A-AC79-B2BBA53B862F}" type="slidenum">
              <a:rPr lang="it-IT" smtClean="0"/>
              <a:t>‹N›</a:t>
            </a:fld>
            <a:endParaRPr lang="it-IT"/>
          </a:p>
        </p:txBody>
      </p:sp>
    </p:spTree>
    <p:extLst>
      <p:ext uri="{BB962C8B-B14F-4D97-AF65-F5344CB8AC3E}">
        <p14:creationId xmlns:p14="http://schemas.microsoft.com/office/powerpoint/2010/main" val="5687353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it-IT" smtClean="0"/>
              <a:t>Fare clic per modificare stile</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D5D60F72-E4ED-2541-AD39-926B196CF74B}" type="datetimeFigureOut">
              <a:rPr lang="it-IT" smtClean="0"/>
              <a:t>12/01/2017</a:t>
            </a:fld>
            <a:endParaRPr lang="it-IT"/>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it-IT"/>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417D4444-9AE7-584A-AC79-B2BBA53B862F}" type="slidenum">
              <a:rPr lang="it-IT" smtClean="0"/>
              <a:t>‹N›</a:t>
            </a:fld>
            <a:endParaRPr lang="it-IT"/>
          </a:p>
        </p:txBody>
      </p:sp>
    </p:spTree>
    <p:extLst>
      <p:ext uri="{BB962C8B-B14F-4D97-AF65-F5344CB8AC3E}">
        <p14:creationId xmlns:p14="http://schemas.microsoft.com/office/powerpoint/2010/main" val="80268962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985838" y="-429815"/>
            <a:ext cx="6858000" cy="1790700"/>
          </a:xfrm>
        </p:spPr>
        <p:txBody>
          <a:bodyPr/>
          <a:lstStyle/>
          <a:p>
            <a:r>
              <a:rPr lang="it-IT" smtClean="0"/>
              <a:t>Modalità di Esame</a:t>
            </a:r>
            <a:endParaRPr lang="it-IT" dirty="0"/>
          </a:p>
        </p:txBody>
      </p:sp>
      <p:sp>
        <p:nvSpPr>
          <p:cNvPr id="3" name="Sottotitolo 2"/>
          <p:cNvSpPr>
            <a:spLocks noGrp="1"/>
          </p:cNvSpPr>
          <p:nvPr>
            <p:ph type="subTitle" idx="1"/>
          </p:nvPr>
        </p:nvSpPr>
        <p:spPr>
          <a:xfrm>
            <a:off x="985837" y="1514475"/>
            <a:ext cx="7329488" cy="3157538"/>
          </a:xfrm>
        </p:spPr>
        <p:txBody>
          <a:bodyPr>
            <a:normAutofit/>
          </a:bodyPr>
          <a:lstStyle/>
          <a:p>
            <a:r>
              <a:rPr lang="it-IT" dirty="0"/>
              <a:t>La prova d’esame (</a:t>
            </a:r>
            <a:r>
              <a:rPr lang="it-IT" b="1" dirty="0"/>
              <a:t>6 crediti</a:t>
            </a:r>
            <a:r>
              <a:rPr lang="it-IT" dirty="0"/>
              <a:t>) è scritta. Gli studenti saranno chiamati a svolgere, nello spazio di un foglio protocollo, delle riflessioni su temi proposti dal docente, che potranno riguardare fotografie (discusse nel corso e presenti nei materiali o nei libri di testo), oppure argomenti di storia e critica della fotografia (discussi nel corso e presenti sui libri di testo e nei materiali sopra richiamati). Gli studenti avranno la possibilità di scegliere </a:t>
            </a:r>
            <a:r>
              <a:rPr lang="it-IT" b="1" dirty="0"/>
              <a:t>tre</a:t>
            </a:r>
            <a:r>
              <a:rPr lang="it-IT" dirty="0"/>
              <a:t> tra i temi </a:t>
            </a:r>
            <a:r>
              <a:rPr lang="it-IT" dirty="0" smtClean="0"/>
              <a:t>proposti (</a:t>
            </a:r>
            <a:r>
              <a:rPr lang="it-IT" b="1" dirty="0" smtClean="0"/>
              <a:t>che saranno 5</a:t>
            </a:r>
            <a:r>
              <a:rPr lang="it-IT" dirty="0" smtClean="0"/>
              <a:t>). </a:t>
            </a:r>
            <a:r>
              <a:rPr lang="it-IT" dirty="0"/>
              <a:t>Requisito essenziale, per superare l’esame, è </a:t>
            </a:r>
            <a:r>
              <a:rPr lang="it-IT" b="1" dirty="0"/>
              <a:t>svolgere tutti e tre i temi prescelti</a:t>
            </a:r>
            <a:r>
              <a:rPr lang="it-IT" dirty="0"/>
              <a:t>.</a:t>
            </a:r>
          </a:p>
        </p:txBody>
      </p:sp>
    </p:spTree>
    <p:extLst>
      <p:ext uri="{BB962C8B-B14F-4D97-AF65-F5344CB8AC3E}">
        <p14:creationId xmlns:p14="http://schemas.microsoft.com/office/powerpoint/2010/main" val="19801285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egnaposto contenuto 2"/>
          <p:cNvSpPr txBox="1">
            <a:spLocks/>
          </p:cNvSpPr>
          <p:nvPr/>
        </p:nvSpPr>
        <p:spPr bwMode="auto">
          <a:xfrm>
            <a:off x="1358505" y="0"/>
            <a:ext cx="6349603" cy="5114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charset="0"/>
              <a:buChar char="•"/>
              <a:defRPr sz="3200">
                <a:solidFill>
                  <a:schemeClr val="tx1"/>
                </a:solidFill>
                <a:latin typeface="Calibri" charset="0"/>
                <a:ea typeface="ＭＳ Ｐゴシック" charset="-128"/>
              </a:defRPr>
            </a:lvl1pPr>
            <a:lvl2pPr marL="742950" indent="-285750">
              <a:spcBef>
                <a:spcPct val="20000"/>
              </a:spcBef>
              <a:buFont typeface="Arial" charset="0"/>
              <a:buChar char="–"/>
              <a:defRPr sz="2800">
                <a:solidFill>
                  <a:schemeClr val="tx1"/>
                </a:solidFill>
                <a:latin typeface="Calibri" charset="0"/>
                <a:ea typeface="ＭＳ Ｐゴシック" charset="-128"/>
              </a:defRPr>
            </a:lvl2pPr>
            <a:lvl3pPr marL="1143000" indent="-228600">
              <a:spcBef>
                <a:spcPct val="20000"/>
              </a:spcBef>
              <a:buFont typeface="Arial" charset="0"/>
              <a:buChar char="•"/>
              <a:defRPr sz="2400">
                <a:solidFill>
                  <a:schemeClr val="tx1"/>
                </a:solidFill>
                <a:latin typeface="Calibri" charset="0"/>
                <a:ea typeface="ＭＳ Ｐゴシック" charset="-128"/>
              </a:defRPr>
            </a:lvl3pPr>
            <a:lvl4pPr marL="1600200" indent="-228600">
              <a:spcBef>
                <a:spcPct val="20000"/>
              </a:spcBef>
              <a:buFont typeface="Arial" charset="0"/>
              <a:buChar char="–"/>
              <a:defRPr sz="2000">
                <a:solidFill>
                  <a:schemeClr val="tx1"/>
                </a:solidFill>
                <a:latin typeface="Calibri" charset="0"/>
                <a:ea typeface="ＭＳ Ｐゴシック" charset="-128"/>
              </a:defRPr>
            </a:lvl4pPr>
            <a:lvl5pPr marL="2057400" indent="-228600">
              <a:spcBef>
                <a:spcPct val="20000"/>
              </a:spcBef>
              <a:buFont typeface="Arial" charset="0"/>
              <a:buChar char="»"/>
              <a:defRPr sz="2000">
                <a:solidFill>
                  <a:schemeClr val="tx1"/>
                </a:solidFill>
                <a:latin typeface="Calibri" charset="0"/>
                <a:ea typeface="ＭＳ Ｐゴシック"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9pPr>
          </a:lstStyle>
          <a:p>
            <a:pPr marL="0" indent="0" algn="ctr" eaLnBrk="1" hangingPunct="1">
              <a:buNone/>
            </a:pPr>
            <a:r>
              <a:rPr lang="it-IT" altLang="it-IT" sz="2400" b="1" dirty="0"/>
              <a:t>Tema </a:t>
            </a:r>
            <a:r>
              <a:rPr lang="it-IT" altLang="it-IT" sz="2400" b="1" dirty="0" smtClean="0"/>
              <a:t>con un testo</a:t>
            </a:r>
            <a:endParaRPr lang="it-IT" altLang="it-IT" sz="2400" b="1" dirty="0"/>
          </a:p>
          <a:p>
            <a:pPr algn="just" eaLnBrk="1" hangingPunct="1"/>
            <a:endParaRPr lang="it-IT" altLang="it-IT" sz="675" b="1" dirty="0"/>
          </a:p>
          <a:p>
            <a:pPr marL="0" indent="0" algn="just">
              <a:buNone/>
            </a:pPr>
            <a:r>
              <a:rPr lang="it-IT" altLang="it-IT" sz="2400" dirty="0" smtClean="0"/>
              <a:t>“Istantanea” è un termine che la fotografia adotta quando i tempi di posa si contraggono fino a una minima frazione di secondo. La fotografia diviene così un interprete della contemporaneità capace di entrare nei più nascosti dettagli del proprio soggetto, anche quelli che si manifestano per un tempo brevissimo.</a:t>
            </a:r>
          </a:p>
          <a:p>
            <a:pPr marL="0" indent="0" algn="just">
              <a:buNone/>
            </a:pPr>
            <a:r>
              <a:rPr lang="it-IT" altLang="it-IT" sz="2400" dirty="0" smtClean="0"/>
              <a:t>Sviluppate questo tema, indicando il periodo in cui ciò si verifica, le motivazioni sociali  e le scelte tecnologiche connesse.</a:t>
            </a:r>
          </a:p>
        </p:txBody>
      </p:sp>
    </p:spTree>
  </p:cSld>
  <p:clrMapOvr>
    <a:masterClrMapping/>
  </p:clrMapOvr>
  <p:transition spd="slow" advTm="62058"/>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olo 1"/>
          <p:cNvSpPr>
            <a:spLocks noGrp="1"/>
          </p:cNvSpPr>
          <p:nvPr>
            <p:ph type="title"/>
          </p:nvPr>
        </p:nvSpPr>
        <p:spPr>
          <a:xfrm>
            <a:off x="1400175" y="219075"/>
            <a:ext cx="6372225" cy="4229100"/>
          </a:xfrm>
        </p:spPr>
        <p:txBody>
          <a:bodyPr>
            <a:normAutofit/>
          </a:bodyPr>
          <a:lstStyle/>
          <a:p>
            <a:pPr algn="l"/>
            <a:r>
              <a:rPr lang="it-IT" altLang="it-IT" sz="2700" dirty="0">
                <a:solidFill>
                  <a:srgbClr val="000000"/>
                </a:solidFill>
                <a:ea typeface="ＭＳ Ｐゴシック" charset="-128"/>
              </a:rPr>
              <a:t>Vi sarà consegnato un foglio protocollo. </a:t>
            </a:r>
            <a:br>
              <a:rPr lang="it-IT" altLang="it-IT" sz="2700" dirty="0">
                <a:solidFill>
                  <a:srgbClr val="000000"/>
                </a:solidFill>
                <a:ea typeface="ＭＳ Ｐゴシック" charset="-128"/>
              </a:rPr>
            </a:br>
            <a:r>
              <a:rPr lang="it-IT" altLang="it-IT" sz="2700" dirty="0">
                <a:solidFill>
                  <a:srgbClr val="000000"/>
                </a:solidFill>
                <a:ea typeface="ＭＳ Ｐゴシック" charset="-128"/>
              </a:rPr>
              <a:t>Scrivete in stampatello </a:t>
            </a:r>
            <a:r>
              <a:rPr lang="it-IT" altLang="it-IT" sz="2700" b="1" dirty="0">
                <a:solidFill>
                  <a:srgbClr val="000000"/>
                </a:solidFill>
                <a:ea typeface="ＭＳ Ｐゴシック" charset="-128"/>
              </a:rPr>
              <a:t>nome, cognome, numero di matricola, data dell’esame</a:t>
            </a:r>
            <a:r>
              <a:rPr lang="it-IT" altLang="it-IT" sz="2700" dirty="0">
                <a:solidFill>
                  <a:srgbClr val="000000"/>
                </a:solidFill>
                <a:ea typeface="ＭＳ Ｐゴシック" charset="-128"/>
              </a:rPr>
              <a:t>.</a:t>
            </a:r>
          </a:p>
        </p:txBody>
      </p:sp>
    </p:spTree>
  </p:cSld>
  <p:clrMapOvr>
    <a:masterClrMapping/>
  </p:clrMapOvr>
  <p:transition spd="slow" advTm="18872"/>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Gli studenti che devono sostenere l’esame per </a:t>
            </a:r>
            <a:br>
              <a:rPr lang="it-IT" dirty="0" smtClean="0"/>
            </a:br>
            <a:r>
              <a:rPr lang="it-IT" b="1" dirty="0" smtClean="0"/>
              <a:t>4 CFU </a:t>
            </a:r>
            <a:r>
              <a:rPr lang="it-IT" u="sng" dirty="0" smtClean="0"/>
              <a:t>devono: </a:t>
            </a:r>
            <a:endParaRPr lang="it-IT" u="sng" dirty="0"/>
          </a:p>
        </p:txBody>
      </p:sp>
      <p:sp>
        <p:nvSpPr>
          <p:cNvPr id="3" name="CasellaDiTesto 2"/>
          <p:cNvSpPr txBox="1"/>
          <p:nvPr/>
        </p:nvSpPr>
        <p:spPr>
          <a:xfrm>
            <a:off x="787231" y="1786411"/>
            <a:ext cx="7103253" cy="954107"/>
          </a:xfrm>
          <a:prstGeom prst="rect">
            <a:avLst/>
          </a:prstGeom>
          <a:noFill/>
        </p:spPr>
        <p:txBody>
          <a:bodyPr wrap="square" rtlCol="0">
            <a:spAutoFit/>
          </a:bodyPr>
          <a:lstStyle/>
          <a:p>
            <a:pPr marL="285750" indent="-285750">
              <a:buFont typeface="Arial" panose="020B0604020202020204" pitchFamily="34" charset="0"/>
              <a:buChar char="•"/>
            </a:pPr>
            <a:r>
              <a:rPr lang="it-IT" sz="2800" dirty="0" smtClean="0"/>
              <a:t>Specificarlo nell’intestazione</a:t>
            </a:r>
          </a:p>
          <a:p>
            <a:pPr marL="285750" indent="-285750">
              <a:buFont typeface="Arial" panose="020B0604020202020204" pitchFamily="34" charset="0"/>
              <a:buChar char="•"/>
            </a:pPr>
            <a:r>
              <a:rPr lang="it-IT" sz="2800" dirty="0" smtClean="0"/>
              <a:t>Scegliere e </a:t>
            </a:r>
            <a:r>
              <a:rPr lang="it-IT" sz="2800" b="1" dirty="0" smtClean="0"/>
              <a:t>svolgere solo 2 temi</a:t>
            </a:r>
            <a:endParaRPr lang="it-IT" sz="2800" b="1" dirty="0"/>
          </a:p>
        </p:txBody>
      </p:sp>
    </p:spTree>
    <p:extLst>
      <p:ext uri="{BB962C8B-B14F-4D97-AF65-F5344CB8AC3E}">
        <p14:creationId xmlns:p14="http://schemas.microsoft.com/office/powerpoint/2010/main" val="1942642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olo 1"/>
          <p:cNvSpPr>
            <a:spLocks noGrp="1"/>
          </p:cNvSpPr>
          <p:nvPr>
            <p:ph type="title"/>
          </p:nvPr>
        </p:nvSpPr>
        <p:spPr>
          <a:xfrm>
            <a:off x="1057275" y="114300"/>
            <a:ext cx="6943725" cy="4791075"/>
          </a:xfrm>
        </p:spPr>
        <p:txBody>
          <a:bodyPr>
            <a:normAutofit/>
          </a:bodyPr>
          <a:lstStyle/>
          <a:p>
            <a:r>
              <a:rPr lang="it-IT" altLang="it-IT" sz="2400" dirty="0">
                <a:solidFill>
                  <a:srgbClr val="000000"/>
                </a:solidFill>
                <a:ea typeface="ＭＳ Ｐゴシック" charset="-128"/>
              </a:rPr>
              <a:t>Scrivete in modo chiaro e leggibile.</a:t>
            </a:r>
            <a:br>
              <a:rPr lang="it-IT" altLang="it-IT" sz="2400" dirty="0">
                <a:solidFill>
                  <a:srgbClr val="000000"/>
                </a:solidFill>
                <a:ea typeface="ＭＳ Ｐゴシック" charset="-128"/>
              </a:rPr>
            </a:br>
            <a:r>
              <a:rPr lang="it-IT" altLang="it-IT" sz="2400" dirty="0">
                <a:solidFill>
                  <a:srgbClr val="000000"/>
                </a:solidFill>
                <a:ea typeface="ＭＳ Ｐゴシック" charset="-128"/>
              </a:rPr>
              <a:t/>
            </a:r>
            <a:br>
              <a:rPr lang="it-IT" altLang="it-IT" sz="2400" dirty="0">
                <a:solidFill>
                  <a:srgbClr val="000000"/>
                </a:solidFill>
                <a:ea typeface="ＭＳ Ｐゴシック" charset="-128"/>
              </a:rPr>
            </a:br>
            <a:r>
              <a:rPr lang="it-IT" altLang="it-IT" sz="2400" dirty="0">
                <a:solidFill>
                  <a:srgbClr val="000000"/>
                </a:solidFill>
                <a:ea typeface="ＭＳ Ｐゴシック" charset="-128"/>
              </a:rPr>
              <a:t>Non ci sono limiti prefissati per la lunghezza dei testi, ma vi consigliamo di trattare </a:t>
            </a:r>
            <a:r>
              <a:rPr lang="it-IT" altLang="it-IT" sz="2400" b="1" dirty="0">
                <a:solidFill>
                  <a:srgbClr val="000000"/>
                </a:solidFill>
                <a:ea typeface="ＭＳ Ｐゴシック" charset="-128"/>
              </a:rPr>
              <a:t>ciascun tema</a:t>
            </a:r>
            <a:br>
              <a:rPr lang="it-IT" altLang="it-IT" sz="2400" b="1" dirty="0">
                <a:solidFill>
                  <a:srgbClr val="000000"/>
                </a:solidFill>
                <a:ea typeface="ＭＳ Ｐゴシック" charset="-128"/>
              </a:rPr>
            </a:br>
            <a:r>
              <a:rPr lang="it-IT" altLang="it-IT" sz="2400" b="1" dirty="0">
                <a:solidFill>
                  <a:srgbClr val="000000"/>
                </a:solidFill>
                <a:ea typeface="ＭＳ Ｐゴシック" charset="-128"/>
              </a:rPr>
              <a:t>in non più di una facciata </a:t>
            </a:r>
            <a:r>
              <a:rPr lang="it-IT" altLang="it-IT" sz="2400" dirty="0">
                <a:solidFill>
                  <a:srgbClr val="000000"/>
                </a:solidFill>
                <a:ea typeface="ＭＳ Ｐゴシック" charset="-128"/>
              </a:rPr>
              <a:t>di foglio protocollo.</a:t>
            </a:r>
            <a:br>
              <a:rPr lang="it-IT" altLang="it-IT" sz="2400" dirty="0">
                <a:solidFill>
                  <a:srgbClr val="000000"/>
                </a:solidFill>
                <a:ea typeface="ＭＳ Ｐゴシック" charset="-128"/>
              </a:rPr>
            </a:br>
            <a:r>
              <a:rPr lang="it-IT" altLang="it-IT" sz="2400" dirty="0">
                <a:solidFill>
                  <a:srgbClr val="000000"/>
                </a:solidFill>
                <a:ea typeface="ＭＳ Ｐゴシック" charset="-128"/>
              </a:rPr>
              <a:t/>
            </a:r>
            <a:br>
              <a:rPr lang="it-IT" altLang="it-IT" sz="2400" dirty="0">
                <a:solidFill>
                  <a:srgbClr val="000000"/>
                </a:solidFill>
                <a:ea typeface="ＭＳ Ｐゴシック" charset="-128"/>
              </a:rPr>
            </a:br>
            <a:r>
              <a:rPr lang="it-IT" altLang="it-IT" sz="2400" b="1" dirty="0">
                <a:solidFill>
                  <a:srgbClr val="000000"/>
                </a:solidFill>
                <a:ea typeface="ＭＳ Ｐゴシック" charset="-128"/>
              </a:rPr>
              <a:t>Studenti Erasmus </a:t>
            </a:r>
            <a:r>
              <a:rPr lang="it-IT" altLang="it-IT" sz="2400" dirty="0">
                <a:solidFill>
                  <a:srgbClr val="000000"/>
                </a:solidFill>
                <a:ea typeface="ＭＳ Ｐゴシック" charset="-128"/>
              </a:rPr>
              <a:t>con difficoltà a scrivere in italiano possono effettuare il compito in inglese, francese, o spagnolo.</a:t>
            </a:r>
          </a:p>
        </p:txBody>
      </p:sp>
    </p:spTree>
  </p:cSld>
  <p:clrMapOvr>
    <a:masterClrMapping/>
  </p:clrMapOvr>
  <p:transition spd="slow" advTm="11212"/>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p:cNvSpPr txBox="1"/>
          <p:nvPr/>
        </p:nvSpPr>
        <p:spPr>
          <a:xfrm>
            <a:off x="1744021" y="1665236"/>
            <a:ext cx="5835380" cy="830997"/>
          </a:xfrm>
          <a:prstGeom prst="rect">
            <a:avLst/>
          </a:prstGeom>
          <a:noFill/>
        </p:spPr>
        <p:txBody>
          <a:bodyPr wrap="none" rtlCol="0">
            <a:spAutoFit/>
          </a:bodyPr>
          <a:lstStyle/>
          <a:p>
            <a:r>
              <a:rPr lang="it-IT" sz="2400" dirty="0" smtClean="0"/>
              <a:t>L’esame si svolgerà contemporaneamente ad </a:t>
            </a:r>
          </a:p>
          <a:p>
            <a:r>
              <a:rPr lang="it-IT" sz="2400" dirty="0" smtClean="0"/>
              <a:t>altri esami scritti dei corsi del prof. </a:t>
            </a:r>
            <a:r>
              <a:rPr lang="it-IT" sz="2400" dirty="0" err="1" smtClean="0"/>
              <a:t>Menduni</a:t>
            </a:r>
            <a:endParaRPr lang="it-IT" sz="2400" dirty="0"/>
          </a:p>
        </p:txBody>
      </p:sp>
    </p:spTree>
    <p:extLst>
      <p:ext uri="{BB962C8B-B14F-4D97-AF65-F5344CB8AC3E}">
        <p14:creationId xmlns:p14="http://schemas.microsoft.com/office/powerpoint/2010/main" val="15683996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573643" y="1859077"/>
            <a:ext cx="5092784" cy="584775"/>
          </a:xfrm>
          <a:prstGeom prst="rect">
            <a:avLst/>
          </a:prstGeom>
          <a:noFill/>
        </p:spPr>
        <p:txBody>
          <a:bodyPr wrap="square" rtlCol="0">
            <a:spAutoFit/>
          </a:bodyPr>
          <a:lstStyle/>
          <a:p>
            <a:r>
              <a:rPr lang="it-IT" sz="3200" dirty="0" smtClean="0"/>
              <a:t>L’ esame durerà </a:t>
            </a:r>
            <a:r>
              <a:rPr lang="it-IT" sz="3200" b="1" dirty="0" smtClean="0"/>
              <a:t>2 ore</a:t>
            </a:r>
            <a:endParaRPr lang="it-IT" sz="3200" b="1" dirty="0"/>
          </a:p>
        </p:txBody>
      </p:sp>
    </p:spTree>
    <p:extLst>
      <p:ext uri="{BB962C8B-B14F-4D97-AF65-F5344CB8AC3E}">
        <p14:creationId xmlns:p14="http://schemas.microsoft.com/office/powerpoint/2010/main" val="21644704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1211127" y="1834856"/>
            <a:ext cx="7156383" cy="523220"/>
          </a:xfrm>
          <a:prstGeom prst="rect">
            <a:avLst/>
          </a:prstGeom>
          <a:noFill/>
        </p:spPr>
        <p:txBody>
          <a:bodyPr wrap="none" rtlCol="0">
            <a:spAutoFit/>
          </a:bodyPr>
          <a:lstStyle/>
          <a:p>
            <a:r>
              <a:rPr lang="it-IT" sz="2800" dirty="0" smtClean="0"/>
              <a:t>Nei temi di esame </a:t>
            </a:r>
            <a:r>
              <a:rPr lang="it-IT" sz="2800" b="1" dirty="0" smtClean="0"/>
              <a:t>non</a:t>
            </a:r>
            <a:r>
              <a:rPr lang="it-IT" sz="2800" dirty="0" smtClean="0"/>
              <a:t> ci saranno le didascalie </a:t>
            </a:r>
            <a:endParaRPr lang="it-IT" sz="2800" dirty="0"/>
          </a:p>
        </p:txBody>
      </p:sp>
    </p:spTree>
    <p:extLst>
      <p:ext uri="{BB962C8B-B14F-4D97-AF65-F5344CB8AC3E}">
        <p14:creationId xmlns:p14="http://schemas.microsoft.com/office/powerpoint/2010/main" val="11761415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contenuto 2"/>
          <p:cNvSpPr txBox="1">
            <a:spLocks/>
          </p:cNvSpPr>
          <p:nvPr/>
        </p:nvSpPr>
        <p:spPr>
          <a:xfrm>
            <a:off x="1219200" y="0"/>
            <a:ext cx="6696075" cy="5114925"/>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defRPr/>
            </a:pPr>
            <a:r>
              <a:rPr lang="it-IT" sz="2400" b="1" dirty="0"/>
              <a:t>Esempio: tema con </a:t>
            </a:r>
            <a:r>
              <a:rPr lang="it-IT" sz="2400" b="1" dirty="0" smtClean="0"/>
              <a:t>una foto</a:t>
            </a:r>
            <a:endParaRPr lang="it-IT" sz="2400" b="1" dirty="0"/>
          </a:p>
          <a:p>
            <a:pPr marL="0" indent="0" algn="ctr">
              <a:buNone/>
              <a:defRPr/>
            </a:pPr>
            <a:endParaRPr lang="it-IT" sz="900" dirty="0"/>
          </a:p>
        </p:txBody>
      </p:sp>
      <p:sp>
        <p:nvSpPr>
          <p:cNvPr id="19460" name="CasellaDiTesto 1"/>
          <p:cNvSpPr txBox="1">
            <a:spLocks noChangeArrowheads="1"/>
          </p:cNvSpPr>
          <p:nvPr/>
        </p:nvSpPr>
        <p:spPr bwMode="auto">
          <a:xfrm>
            <a:off x="157163" y="4667852"/>
            <a:ext cx="898683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charset="0"/>
              <a:buChar char="•"/>
              <a:defRPr sz="3200">
                <a:solidFill>
                  <a:schemeClr val="tx1"/>
                </a:solidFill>
                <a:latin typeface="Calibri" charset="0"/>
                <a:ea typeface="ＭＳ Ｐゴシック" charset="-128"/>
              </a:defRPr>
            </a:lvl1pPr>
            <a:lvl2pPr marL="742950" indent="-285750">
              <a:spcBef>
                <a:spcPct val="20000"/>
              </a:spcBef>
              <a:buFont typeface="Arial" charset="0"/>
              <a:buChar char="–"/>
              <a:defRPr sz="2800">
                <a:solidFill>
                  <a:schemeClr val="tx1"/>
                </a:solidFill>
                <a:latin typeface="Calibri" charset="0"/>
                <a:ea typeface="ＭＳ Ｐゴシック" charset="-128"/>
              </a:defRPr>
            </a:lvl2pPr>
            <a:lvl3pPr marL="1143000" indent="-228600">
              <a:spcBef>
                <a:spcPct val="20000"/>
              </a:spcBef>
              <a:buFont typeface="Arial" charset="0"/>
              <a:buChar char="•"/>
              <a:defRPr sz="2400">
                <a:solidFill>
                  <a:schemeClr val="tx1"/>
                </a:solidFill>
                <a:latin typeface="Calibri" charset="0"/>
                <a:ea typeface="ＭＳ Ｐゴシック" charset="-128"/>
              </a:defRPr>
            </a:lvl3pPr>
            <a:lvl4pPr marL="1600200" indent="-228600">
              <a:spcBef>
                <a:spcPct val="20000"/>
              </a:spcBef>
              <a:buFont typeface="Arial" charset="0"/>
              <a:buChar char="–"/>
              <a:defRPr sz="2000">
                <a:solidFill>
                  <a:schemeClr val="tx1"/>
                </a:solidFill>
                <a:latin typeface="Calibri" charset="0"/>
                <a:ea typeface="ＭＳ Ｐゴシック" charset="-128"/>
              </a:defRPr>
            </a:lvl4pPr>
            <a:lvl5pPr marL="2057400" indent="-228600">
              <a:spcBef>
                <a:spcPct val="20000"/>
              </a:spcBef>
              <a:buFont typeface="Arial" charset="0"/>
              <a:buChar char="»"/>
              <a:defRPr sz="2000">
                <a:solidFill>
                  <a:schemeClr val="tx1"/>
                </a:solidFill>
                <a:latin typeface="Calibri" charset="0"/>
                <a:ea typeface="ＭＳ Ｐゴシック"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9pPr>
          </a:lstStyle>
          <a:p>
            <a:pPr algn="ctr">
              <a:spcBef>
                <a:spcPct val="0"/>
              </a:spcBef>
              <a:buNone/>
            </a:pPr>
            <a:r>
              <a:rPr lang="it-IT" altLang="it-IT" sz="1200" dirty="0" err="1" smtClean="0"/>
              <a:t>László</a:t>
            </a:r>
            <a:r>
              <a:rPr lang="it-IT" altLang="it-IT" sz="1200" dirty="0" smtClean="0"/>
              <a:t> </a:t>
            </a:r>
            <a:r>
              <a:rPr lang="it-IT" altLang="it-IT" sz="1200" dirty="0" err="1" smtClean="0"/>
              <a:t>Moholy-Nagy</a:t>
            </a:r>
            <a:r>
              <a:rPr lang="it-IT" altLang="it-IT" sz="1200" dirty="0" smtClean="0"/>
              <a:t> Multiple </a:t>
            </a:r>
            <a:r>
              <a:rPr lang="it-IT" altLang="it-IT" sz="1200" dirty="0" err="1" smtClean="0"/>
              <a:t>Portrait</a:t>
            </a:r>
            <a:r>
              <a:rPr lang="it-IT" altLang="it-IT" sz="1200" dirty="0" smtClean="0"/>
              <a:t> (1927)</a:t>
            </a:r>
          </a:p>
        </p:txBody>
      </p:sp>
      <p:pic>
        <p:nvPicPr>
          <p:cNvPr id="7" name="Immagine 6" descr="Laszlo-Moholy-Nagy-09.jpg"/>
          <p:cNvPicPr>
            <a:picLocks noChangeAspect="1"/>
          </p:cNvPicPr>
          <p:nvPr/>
        </p:nvPicPr>
        <p:blipFill>
          <a:blip r:embed="rId2"/>
          <a:stretch>
            <a:fillRect/>
          </a:stretch>
        </p:blipFill>
        <p:spPr>
          <a:xfrm>
            <a:off x="2057489" y="617145"/>
            <a:ext cx="5186184" cy="3880634"/>
          </a:xfrm>
          <a:prstGeom prst="rect">
            <a:avLst/>
          </a:prstGeom>
        </p:spPr>
      </p:pic>
    </p:spTree>
  </p:cSld>
  <p:clrMapOvr>
    <a:masterClrMapping/>
  </p:clrMapOvr>
  <p:transition spd="slow" advTm="37743"/>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contenuto 2"/>
          <p:cNvSpPr txBox="1">
            <a:spLocks/>
          </p:cNvSpPr>
          <p:nvPr/>
        </p:nvSpPr>
        <p:spPr>
          <a:xfrm>
            <a:off x="1219200" y="0"/>
            <a:ext cx="6696075" cy="5114925"/>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defRPr/>
            </a:pPr>
            <a:endParaRPr lang="it-IT" sz="2400" b="1" dirty="0" smtClean="0"/>
          </a:p>
          <a:p>
            <a:pPr marL="0" indent="0" algn="ctr">
              <a:buNone/>
              <a:defRPr/>
            </a:pPr>
            <a:r>
              <a:rPr lang="it-IT" sz="2400" b="1" dirty="0" smtClean="0"/>
              <a:t>Esempio</a:t>
            </a:r>
            <a:r>
              <a:rPr lang="it-IT" sz="2400" b="1" dirty="0"/>
              <a:t>: tema con due foto</a:t>
            </a:r>
          </a:p>
          <a:p>
            <a:pPr marL="0" indent="0" algn="ctr">
              <a:buNone/>
              <a:defRPr/>
            </a:pPr>
            <a:endParaRPr lang="it-IT" sz="900" dirty="0"/>
          </a:p>
        </p:txBody>
      </p:sp>
      <p:pic>
        <p:nvPicPr>
          <p:cNvPr id="19458" name="Immagine 1" descr="Disderi Napoleon III.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38935" y="1083469"/>
            <a:ext cx="1808560" cy="2974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59" name="Immagine 2" descr="Nadar Napoleon III.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32686" y="1083469"/>
            <a:ext cx="2093119" cy="293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0" name="CasellaDiTesto 1"/>
          <p:cNvSpPr txBox="1">
            <a:spLocks noChangeArrowheads="1"/>
          </p:cNvSpPr>
          <p:nvPr/>
        </p:nvSpPr>
        <p:spPr bwMode="auto">
          <a:xfrm>
            <a:off x="157163" y="4570810"/>
            <a:ext cx="898683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charset="0"/>
              <a:buChar char="•"/>
              <a:defRPr sz="3200">
                <a:solidFill>
                  <a:schemeClr val="tx1"/>
                </a:solidFill>
                <a:latin typeface="Calibri" charset="0"/>
                <a:ea typeface="ＭＳ Ｐゴシック" charset="-128"/>
              </a:defRPr>
            </a:lvl1pPr>
            <a:lvl2pPr marL="742950" indent="-285750">
              <a:spcBef>
                <a:spcPct val="20000"/>
              </a:spcBef>
              <a:buFont typeface="Arial" charset="0"/>
              <a:buChar char="–"/>
              <a:defRPr sz="2800">
                <a:solidFill>
                  <a:schemeClr val="tx1"/>
                </a:solidFill>
                <a:latin typeface="Calibri" charset="0"/>
                <a:ea typeface="ＭＳ Ｐゴシック" charset="-128"/>
              </a:defRPr>
            </a:lvl2pPr>
            <a:lvl3pPr marL="1143000" indent="-228600">
              <a:spcBef>
                <a:spcPct val="20000"/>
              </a:spcBef>
              <a:buFont typeface="Arial" charset="0"/>
              <a:buChar char="•"/>
              <a:defRPr sz="2400">
                <a:solidFill>
                  <a:schemeClr val="tx1"/>
                </a:solidFill>
                <a:latin typeface="Calibri" charset="0"/>
                <a:ea typeface="ＭＳ Ｐゴシック" charset="-128"/>
              </a:defRPr>
            </a:lvl3pPr>
            <a:lvl4pPr marL="1600200" indent="-228600">
              <a:spcBef>
                <a:spcPct val="20000"/>
              </a:spcBef>
              <a:buFont typeface="Arial" charset="0"/>
              <a:buChar char="–"/>
              <a:defRPr sz="2000">
                <a:solidFill>
                  <a:schemeClr val="tx1"/>
                </a:solidFill>
                <a:latin typeface="Calibri" charset="0"/>
                <a:ea typeface="ＭＳ Ｐゴシック" charset="-128"/>
              </a:defRPr>
            </a:lvl4pPr>
            <a:lvl5pPr marL="2057400" indent="-228600">
              <a:spcBef>
                <a:spcPct val="20000"/>
              </a:spcBef>
              <a:buFont typeface="Arial" charset="0"/>
              <a:buChar char="»"/>
              <a:defRPr sz="2000">
                <a:solidFill>
                  <a:schemeClr val="tx1"/>
                </a:solidFill>
                <a:latin typeface="Calibri" charset="0"/>
                <a:ea typeface="ＭＳ Ｐゴシック"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9pPr>
          </a:lstStyle>
          <a:p>
            <a:pPr algn="ctr" eaLnBrk="1" hangingPunct="1">
              <a:spcBef>
                <a:spcPct val="0"/>
              </a:spcBef>
              <a:buFontTx/>
              <a:buNone/>
            </a:pPr>
            <a:r>
              <a:rPr lang="it-IT" altLang="it-IT" sz="1200"/>
              <a:t>L’Imperatore Napoleone Terzo visto da Eugène </a:t>
            </a:r>
            <a:r>
              <a:rPr lang="it-IT" altLang="it-IT" sz="1200" dirty="0" err="1"/>
              <a:t>Disderi</a:t>
            </a:r>
            <a:r>
              <a:rPr lang="it-IT" altLang="it-IT" sz="1200" dirty="0"/>
              <a:t> (a sinistra) e da </a:t>
            </a:r>
            <a:r>
              <a:rPr lang="it-IT" altLang="it-IT" sz="1200" dirty="0" err="1"/>
              <a:t>Nadar</a:t>
            </a:r>
            <a:endParaRPr lang="it-IT" altLang="it-IT" sz="1200" dirty="0"/>
          </a:p>
        </p:txBody>
      </p:sp>
    </p:spTree>
    <p:extLst>
      <p:ext uri="{BB962C8B-B14F-4D97-AF65-F5344CB8AC3E}">
        <p14:creationId xmlns:p14="http://schemas.microsoft.com/office/powerpoint/2010/main" val="1176384296"/>
      </p:ext>
    </p:extLst>
  </p:cSld>
  <p:clrMapOvr>
    <a:masterClrMapping/>
  </p:clrMapOvr>
  <p:transition spd="slow" advTm="37743"/>
  <p:timing>
    <p:tnLst>
      <p:par>
        <p:cTn id="1" dur="indefinite" restart="never" nodeType="tmRoot"/>
      </p:par>
    </p:tnLst>
  </p:timing>
</p:sld>
</file>

<file path=ppt/theme/theme1.xml><?xml version="1.0" encoding="utf-8"?>
<a:theme xmlns:a="http://schemas.openxmlformats.org/drawingml/2006/main" name="Tema di Office">
  <a:themeElements>
    <a:clrScheme name="Tema di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i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i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27</TotalTime>
  <Words>282</Words>
  <Application>Microsoft Office PowerPoint</Application>
  <PresentationFormat>Presentazione su schermo (16:9)</PresentationFormat>
  <Paragraphs>21</Paragraphs>
  <Slides>10</Slides>
  <Notes>1</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10</vt:i4>
      </vt:variant>
    </vt:vector>
  </HeadingPairs>
  <TitlesOfParts>
    <vt:vector size="15" baseType="lpstr">
      <vt:lpstr>ＭＳ Ｐゴシック</vt:lpstr>
      <vt:lpstr>Arial</vt:lpstr>
      <vt:lpstr>Calibri</vt:lpstr>
      <vt:lpstr>Calibri Light</vt:lpstr>
      <vt:lpstr>Tema di Office</vt:lpstr>
      <vt:lpstr>Modalità di Esame</vt:lpstr>
      <vt:lpstr>Vi sarà consegnato un foglio protocollo.  Scrivete in stampatello nome, cognome, numero di matricola, data dell’esame.</vt:lpstr>
      <vt:lpstr>Gli studenti che devono sostenere l’esame per  4 CFU devono: </vt:lpstr>
      <vt:lpstr>Scrivete in modo chiaro e leggibile.  Non ci sono limiti prefissati per la lunghezza dei testi, ma vi consigliamo di trattare ciascun tema in non più di una facciata di foglio protocollo.  Studenti Erasmus con difficoltà a scrivere in italiano possono effettuare il compito in inglese, francese, o spagnolo.</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Modalità di Esame</dc:title>
  <dc:creator>Enrico Menduni</dc:creator>
  <cp:lastModifiedBy>Lab_2</cp:lastModifiedBy>
  <cp:revision>7</cp:revision>
  <dcterms:created xsi:type="dcterms:W3CDTF">2017-01-11T13:45:40Z</dcterms:created>
  <dcterms:modified xsi:type="dcterms:W3CDTF">2017-01-12T10:04:17Z</dcterms:modified>
</cp:coreProperties>
</file>