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25" d="100"/>
          <a:sy n="125" d="100"/>
        </p:scale>
        <p:origin x="-1976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711313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565614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verticale e tes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14437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201499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638536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nuto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184167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61099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552710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562871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809926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152018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stile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C903D7-21CA-CB48-9267-FEBF6A096DD0}" type="datetimeFigureOut">
              <a:rPr lang="it-IT" smtClean="0"/>
              <a:t>09/01/13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48D7A9-0925-BE43-A903-BC006ABCD012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343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0" y="86360"/>
            <a:ext cx="9144000" cy="6456680"/>
          </a:xfrm>
        </p:spPr>
        <p:txBody>
          <a:bodyPr/>
          <a:lstStyle/>
          <a:p>
            <a:pPr algn="l"/>
            <a:r>
              <a:rPr lang="it-IT" dirty="0" smtClean="0">
                <a:solidFill>
                  <a:srgbClr val="FF6600"/>
                </a:solidFill>
              </a:rPr>
              <a:t>Cambiamenti nella fruizione popolare dei contenuti:</a:t>
            </a:r>
          </a:p>
          <a:p>
            <a:pPr algn="l"/>
            <a:endParaRPr lang="it-IT" dirty="0" smtClean="0">
              <a:solidFill>
                <a:srgbClr val="FF6600"/>
              </a:solidFill>
            </a:endParaRP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Telegrafo NO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Telefono SI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Cellulare SI – SMS SI – MMS – NO – Smartphone SI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Cinema muto SI – Cinema sonoro SI – Cinema colore SI - HD anni 50 NO – Cinemascope SI 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Radio SI – Radio a Transistor SI – Radio digitale NO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TV SI – TV a colori SI – TV HD NO – </a:t>
            </a:r>
            <a:r>
              <a:rPr lang="it-IT" sz="2000" dirty="0" err="1" smtClean="0">
                <a:solidFill>
                  <a:schemeClr val="tx1"/>
                </a:solidFill>
              </a:rPr>
              <a:t>Pay</a:t>
            </a:r>
            <a:r>
              <a:rPr lang="it-IT" sz="2000" dirty="0" smtClean="0">
                <a:solidFill>
                  <a:schemeClr val="tx1"/>
                </a:solidFill>
              </a:rPr>
              <a:t> TV SI – </a:t>
            </a:r>
            <a:r>
              <a:rPr lang="it-IT" sz="2000" dirty="0" err="1" smtClean="0">
                <a:solidFill>
                  <a:schemeClr val="tx1"/>
                </a:solidFill>
              </a:rPr>
              <a:t>Tvfonino</a:t>
            </a:r>
            <a:r>
              <a:rPr lang="it-IT" sz="2000" dirty="0" smtClean="0">
                <a:solidFill>
                  <a:schemeClr val="tx1"/>
                </a:solidFill>
              </a:rPr>
              <a:t> NO - SMART TV?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Consolle videogiochi SI - Wii (e simili) SI – </a:t>
            </a:r>
            <a:r>
              <a:rPr lang="it-IT" sz="2000" dirty="0" err="1" smtClean="0">
                <a:solidFill>
                  <a:schemeClr val="tx1"/>
                </a:solidFill>
              </a:rPr>
              <a:t>Arcades</a:t>
            </a:r>
            <a:r>
              <a:rPr lang="it-IT" sz="2000" dirty="0" smtClean="0">
                <a:solidFill>
                  <a:schemeClr val="tx1"/>
                </a:solidFill>
              </a:rPr>
              <a:t> NO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PC SI – Laptop SI – </a:t>
            </a:r>
            <a:r>
              <a:rPr lang="it-IT" sz="2000" dirty="0" err="1" smtClean="0">
                <a:solidFill>
                  <a:schemeClr val="tx1"/>
                </a:solidFill>
              </a:rPr>
              <a:t>NetBook</a:t>
            </a:r>
            <a:r>
              <a:rPr lang="it-IT" sz="2000" dirty="0" smtClean="0">
                <a:solidFill>
                  <a:schemeClr val="tx1"/>
                </a:solidFill>
              </a:rPr>
              <a:t> NO – Tablet SI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Internet SI – Internet 2.0 SI – Internet 2.5 SI – Web Semantico ? Internet delle cose?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Wi-Fi SI – </a:t>
            </a:r>
            <a:r>
              <a:rPr lang="it-IT" sz="2000" dirty="0" err="1" smtClean="0">
                <a:solidFill>
                  <a:schemeClr val="tx1"/>
                </a:solidFill>
              </a:rPr>
              <a:t>Wi-Max</a:t>
            </a:r>
            <a:r>
              <a:rPr lang="it-IT" sz="2000" dirty="0" smtClean="0">
                <a:solidFill>
                  <a:schemeClr val="tx1"/>
                </a:solidFill>
              </a:rPr>
              <a:t> ? – Internet </a:t>
            </a:r>
            <a:r>
              <a:rPr lang="it-IT" sz="2000" dirty="0" err="1" smtClean="0">
                <a:solidFill>
                  <a:schemeClr val="tx1"/>
                </a:solidFill>
              </a:rPr>
              <a:t>Cafè</a:t>
            </a:r>
            <a:r>
              <a:rPr lang="it-IT" sz="2000" dirty="0" smtClean="0">
                <a:solidFill>
                  <a:schemeClr val="tx1"/>
                </a:solidFill>
              </a:rPr>
              <a:t> No</a:t>
            </a:r>
          </a:p>
          <a:p>
            <a:pPr algn="l"/>
            <a:endParaRPr lang="it-IT" sz="20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84503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0" y="86360"/>
            <a:ext cx="9144000" cy="6456680"/>
          </a:xfrm>
        </p:spPr>
        <p:txBody>
          <a:bodyPr/>
          <a:lstStyle/>
          <a:p>
            <a:pPr algn="l"/>
            <a:r>
              <a:rPr lang="it-IT" dirty="0" smtClean="0">
                <a:solidFill>
                  <a:srgbClr val="FF6600"/>
                </a:solidFill>
              </a:rPr>
              <a:t>Motivi dello scarso successo:</a:t>
            </a:r>
          </a:p>
          <a:p>
            <a:pPr algn="l"/>
            <a:endParaRPr lang="it-IT" dirty="0" smtClean="0">
              <a:solidFill>
                <a:srgbClr val="FF6600"/>
              </a:solidFill>
            </a:endParaRP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Richiede un operatore specializzato, o di recarsi in qualche ufficio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E’ troppo caro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E’ troppo difficile da usare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E’ difficile mantenere la privatezza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Gli operatori non ci credono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Gli operatori non credono di poterci guadagnare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Non assicura un servizio credibile e piacevole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Non si capisce bene che cosa di in più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Viene subito sostituito da un altro dispositivo</a:t>
            </a:r>
          </a:p>
          <a:p>
            <a:pPr algn="l"/>
            <a:endParaRPr lang="it-IT" sz="20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68920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0" y="86360"/>
            <a:ext cx="9144000" cy="6456680"/>
          </a:xfrm>
        </p:spPr>
        <p:txBody>
          <a:bodyPr/>
          <a:lstStyle/>
          <a:p>
            <a:pPr algn="l"/>
            <a:r>
              <a:rPr lang="it-IT" dirty="0" smtClean="0">
                <a:solidFill>
                  <a:srgbClr val="FF6600"/>
                </a:solidFill>
              </a:rPr>
              <a:t>Motivi del successo:</a:t>
            </a:r>
          </a:p>
          <a:p>
            <a:pPr algn="l"/>
            <a:endParaRPr lang="it-IT" dirty="0" smtClean="0">
              <a:solidFill>
                <a:srgbClr val="FF6600"/>
              </a:solidFill>
            </a:endParaRP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Appare come una semplificazione della vita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Appare come uno status </a:t>
            </a:r>
            <a:r>
              <a:rPr lang="it-IT" sz="2000" dirty="0" err="1" smtClean="0">
                <a:solidFill>
                  <a:schemeClr val="tx1"/>
                </a:solidFill>
              </a:rPr>
              <a:t>symbol</a:t>
            </a:r>
            <a:endParaRPr lang="it-IT" sz="2000" dirty="0" smtClean="0">
              <a:solidFill>
                <a:schemeClr val="tx1"/>
              </a:solidFill>
            </a:endParaRP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Accresce le potenzialità comunicative o così sembra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Permette di svolgere relazioni sociali altrimenti precluse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E’ semplice da fruire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La manutenzione </a:t>
            </a:r>
            <a:r>
              <a:rPr lang="it-IT" sz="2000" smtClean="0">
                <a:solidFill>
                  <a:schemeClr val="tx1"/>
                </a:solidFill>
              </a:rPr>
              <a:t>è semplice</a:t>
            </a:r>
            <a:endParaRPr lang="it-IT" sz="2000" dirty="0" smtClean="0">
              <a:solidFill>
                <a:schemeClr val="tx1"/>
              </a:solidFill>
            </a:endParaRP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E’ capace di connettersi agli altri dispositivi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Riesce a incorporare le caratteristiche migliori di dispositivi precedenti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Crea una efficiente catena del valore in cui vari soggetti trovano il loro guadagno</a:t>
            </a:r>
          </a:p>
          <a:p>
            <a:pPr algn="l"/>
            <a:r>
              <a:rPr lang="it-IT" sz="2000" dirty="0" smtClean="0">
                <a:solidFill>
                  <a:schemeClr val="tx1"/>
                </a:solidFill>
              </a:rPr>
              <a:t>Conferisce piacere</a:t>
            </a:r>
          </a:p>
        </p:txBody>
      </p:sp>
    </p:spTree>
    <p:extLst>
      <p:ext uri="{BB962C8B-B14F-4D97-AF65-F5344CB8AC3E}">
        <p14:creationId xmlns:p14="http://schemas.microsoft.com/office/powerpoint/2010/main" val="246747998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268</Words>
  <Application>Microsoft Macintosh PowerPoint</Application>
  <PresentationFormat>Presentazione su schermo (4:3)</PresentationFormat>
  <Paragraphs>35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3</vt:i4>
      </vt:variant>
    </vt:vector>
  </HeadingPairs>
  <TitlesOfParts>
    <vt:vector size="4" baseType="lpstr">
      <vt:lpstr>Tema di Office</vt:lpstr>
      <vt:lpstr>Presentazione di PowerPoint</vt:lpstr>
      <vt:lpstr>Presentazione di PowerPoint</vt:lpstr>
      <vt:lpstr>Presentazione di PowerPoint</vt:lpstr>
    </vt:vector>
  </TitlesOfParts>
  <Company>Univeersità Roma Tre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di PowerPoint</dc:title>
  <dc:creator>Enrico Menduni Università</dc:creator>
  <cp:lastModifiedBy>Enrico Menduni Università</cp:lastModifiedBy>
  <cp:revision>5</cp:revision>
  <dcterms:created xsi:type="dcterms:W3CDTF">2013-01-09T15:33:04Z</dcterms:created>
  <dcterms:modified xsi:type="dcterms:W3CDTF">2013-01-09T15:50:11Z</dcterms:modified>
</cp:coreProperties>
</file>

<file path=docProps/thumbnail.jpeg>
</file>