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6" r:id="rId2"/>
    <p:sldId id="349" r:id="rId3"/>
    <p:sldId id="350" r:id="rId4"/>
    <p:sldId id="340" r:id="rId5"/>
    <p:sldId id="348" r:id="rId6"/>
    <p:sldId id="351" r:id="rId7"/>
    <p:sldId id="352" r:id="rId8"/>
    <p:sldId id="353" r:id="rId9"/>
    <p:sldId id="354" r:id="rId10"/>
    <p:sldId id="355" r:id="rId11"/>
    <p:sldId id="364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5" r:id="rId21"/>
    <p:sldId id="366" r:id="rId2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66"/>
    <a:srgbClr val="003399"/>
    <a:srgbClr val="FF0000"/>
    <a:srgbClr val="FF3300"/>
    <a:srgbClr val="FBF612"/>
    <a:srgbClr val="FBB0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46254-2267-41D3-A57C-BB9BB45A609D}" type="datetimeFigureOut">
              <a:rPr lang="it-IT" smtClean="0"/>
              <a:t>23/11/2013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67B4A-2947-471A-A63A-A79EF010EA2F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>
            <p:ph type="sldImg"/>
          </p:nvPr>
        </p:nvSpPr>
        <p:spPr>
          <a:xfrm>
            <a:off x="-14227175" y="-11796713"/>
            <a:ext cx="16656050" cy="12492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Text Box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838E0-79A7-4274-B557-A9837706F56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710CD-C325-4614-951F-06C994E6A10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207CE-5589-4B7C-8467-17209E91278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4778D1-2286-4F7A-AE23-6EA6FDB0027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17CA1-A20C-4FE8-987B-60F21AB65CE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75D95-2236-48F0-B8C9-6A12EFF251A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4B503-0DAB-41B3-B6BA-275C5609D38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2B7CC-CBEC-428E-88A4-8B6EC3FB9E4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A0703-68FB-4FE9-9E3E-A7F7AA77FEC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4D1C2-71AB-4003-B58B-6E02840A6B8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75B06-6433-4EFE-8295-C0535497FD6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856A7-E1F0-4246-BD60-B0F787F45306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9283C4-BDB3-41F4-A84E-9D756245F909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KfihyuOszw&amp;feature=relate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Cd36T9U9tg4&amp;feature=related" TargetMode="External"/><Relationship Id="rId4" Type="http://schemas.openxmlformats.org/officeDocument/2006/relationships/hyperlink" Target="http://www.youtube.com/watch?v=EHqebO8aAc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TxZUesYA2E&amp;hd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Ei6aTFyKGQ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q3nfCt2wx5Q&amp;feature=related" TargetMode="External"/><Relationship Id="rId5" Type="http://schemas.openxmlformats.org/officeDocument/2006/relationships/hyperlink" Target="http://www.youtube.com/watch?v=84lJW5ET8Xo&amp;feature=related" TargetMode="External"/><Relationship Id="rId4" Type="http://schemas.openxmlformats.org/officeDocument/2006/relationships/hyperlink" Target="http://www.youtube.com/watch?v=HbWIVJqrjfo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P-cnk39tD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dc7caisOyEY&amp;feature=relate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FNnydzwa_g&amp;feature=relate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iET9a3eYyuY" TargetMode="External"/><Relationship Id="rId5" Type="http://schemas.openxmlformats.org/officeDocument/2006/relationships/hyperlink" Target="http://www.youtube.com/watch?v=W254KmNLbU8&amp;feature=related" TargetMode="External"/><Relationship Id="rId4" Type="http://schemas.openxmlformats.org/officeDocument/2006/relationships/hyperlink" Target="http://www.youtube.com/watch?v=Phh5rsikJR8&amp;feature=related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B9AL1lxy6o&amp;hd=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9pO1AjNU2mo&amp;hd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izICLV76O0&amp;feature=relate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zH6IRuOpw8M&amp;feature=relat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003366"/>
          </a:solidFill>
        </p:spPr>
        <p:txBody>
          <a:bodyPr/>
          <a:lstStyle/>
          <a:p>
            <a:r>
              <a:rPr lang="it-IT" sz="2400" dirty="0">
                <a:solidFill>
                  <a:schemeClr val="bg1"/>
                </a:solidFill>
              </a:rPr>
              <a:t>Enrico Menduni</a:t>
            </a:r>
            <a:r>
              <a:rPr lang="it-IT" sz="4800" dirty="0">
                <a:solidFill>
                  <a:schemeClr val="bg1"/>
                </a:solidFill>
              </a:rPr>
              <a:t/>
            </a:r>
            <a:br>
              <a:rPr lang="it-IT" sz="4800" dirty="0">
                <a:solidFill>
                  <a:schemeClr val="bg1"/>
                </a:solidFill>
              </a:rPr>
            </a:br>
            <a:r>
              <a:rPr lang="it-IT" sz="4800" dirty="0">
                <a:solidFill>
                  <a:schemeClr val="bg1"/>
                </a:solidFill>
              </a:rPr>
              <a:t/>
            </a:r>
            <a:br>
              <a:rPr lang="it-IT" sz="4800" dirty="0">
                <a:solidFill>
                  <a:schemeClr val="bg1"/>
                </a:solidFill>
              </a:rPr>
            </a:br>
            <a:r>
              <a:rPr lang="it-IT" sz="3600" dirty="0" smtClean="0">
                <a:solidFill>
                  <a:schemeClr val="bg1"/>
                </a:solidFill>
              </a:rPr>
              <a:t>Culture e formati della tv e della radio</a:t>
            </a:r>
            <a:r>
              <a:rPr lang="it-IT" sz="4800" dirty="0">
                <a:solidFill>
                  <a:schemeClr val="bg1"/>
                </a:solidFill>
              </a:rPr>
              <a:t/>
            </a:r>
            <a:br>
              <a:rPr lang="it-IT" sz="4800" dirty="0">
                <a:solidFill>
                  <a:schemeClr val="bg1"/>
                </a:solidFill>
              </a:rPr>
            </a:br>
            <a:r>
              <a:rPr lang="it-IT" sz="2400" dirty="0" smtClean="0">
                <a:solidFill>
                  <a:schemeClr val="bg1"/>
                </a:solidFill>
              </a:rPr>
              <a:t>Prima lezione</a:t>
            </a:r>
            <a:br>
              <a:rPr lang="it-IT" sz="2400" dirty="0" smtClean="0">
                <a:solidFill>
                  <a:schemeClr val="bg1"/>
                </a:solidFill>
              </a:rPr>
            </a:br>
            <a:r>
              <a:rPr lang="it-IT" sz="2400" dirty="0" smtClean="0">
                <a:solidFill>
                  <a:schemeClr val="bg1"/>
                </a:solidFill>
              </a:rPr>
              <a:t>19 novembre 2013</a:t>
            </a:r>
            <a:endParaRPr lang="it-IT" sz="2400" dirty="0">
              <a:solidFill>
                <a:schemeClr val="bg1"/>
              </a:solidFill>
            </a:endParaRPr>
          </a:p>
        </p:txBody>
      </p:sp>
      <p:pic>
        <p:nvPicPr>
          <p:cNvPr id="61446" name="Picture 6" descr="testatainca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/>
          </p:nvPr>
        </p:nvSpPr>
        <p:spPr>
          <a:xfrm>
            <a:off x="360363" y="179388"/>
            <a:ext cx="8640762" cy="682466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40" tIns="45720" rIns="91440" bIns="45720" anchor="t"/>
          <a:lstStyle/>
          <a:p>
            <a:pPr marL="336550" indent="-336550" algn="l" eaLnBrk="1" hangingPunct="1">
              <a:spcBef>
                <a:spcPts val="8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Si producono anche 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it-IT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originali per la tv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r>
              <a:rPr lang="it-IT" altLang="ja-JP" sz="3200" dirty="0" smtClean="0">
                <a:solidFill>
                  <a:schemeClr val="bg1"/>
                </a:solidFill>
                <a:latin typeface="Cambria" pitchFamily="18" charset="0"/>
              </a:rPr>
              <a:t> (</a:t>
            </a:r>
            <a:r>
              <a:rPr lang="it-IT" altLang="ja-JP" sz="3200" i="1" dirty="0" smtClean="0">
                <a:solidFill>
                  <a:schemeClr val="bg1"/>
                </a:solidFill>
                <a:latin typeface="Cambria" pitchFamily="18" charset="0"/>
              </a:rPr>
              <a:t>Tenente </a:t>
            </a:r>
            <a:r>
              <a:rPr lang="it-IT" altLang="ja-JP" sz="3200" i="1" dirty="0" err="1" smtClean="0">
                <a:solidFill>
                  <a:schemeClr val="bg1"/>
                </a:solidFill>
                <a:latin typeface="Cambria" pitchFamily="18" charset="0"/>
              </a:rPr>
              <a:t>Sheridan</a:t>
            </a:r>
            <a:r>
              <a:rPr lang="it-IT" altLang="ja-JP" sz="3200" dirty="0" smtClean="0">
                <a:solidFill>
                  <a:schemeClr val="bg1"/>
                </a:solidFill>
                <a:latin typeface="Cambria" pitchFamily="18" charset="0"/>
              </a:rPr>
              <a:t>)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0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http://www.youtube.com/</a:t>
            </a:r>
            <a:r>
              <a:rPr lang="it-IT" sz="2000" dirty="0" err="1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watch</a:t>
            </a:r>
            <a:r>
              <a:rPr lang="it-IT" sz="20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?v=lKfihyuOszw&amp;feature=related</a:t>
            </a:r>
          </a:p>
          <a:p>
            <a:pPr marL="336550" indent="-336550" algn="l" eaLnBrk="1" hangingPunct="1">
              <a:spcBef>
                <a:spcPts val="8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Da subito si importa fiction USA, meno costosa (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Perry </a:t>
            </a:r>
            <a:r>
              <a:rPr lang="it-IT" sz="3200" i="1" dirty="0" err="1" smtClean="0">
                <a:solidFill>
                  <a:schemeClr val="bg1"/>
                </a:solidFill>
                <a:latin typeface="Cambria" pitchFamily="18" charset="0"/>
              </a:rPr>
              <a:t>Mason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it-IT" sz="3200" i="1" dirty="0" err="1" smtClean="0">
                <a:solidFill>
                  <a:schemeClr val="bg1"/>
                </a:solidFill>
                <a:latin typeface="Cambria" pitchFamily="18" charset="0"/>
              </a:rPr>
              <a:t>Rin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 Tin </a:t>
            </a:r>
            <a:r>
              <a:rPr lang="it-IT" sz="3200" i="1" dirty="0" err="1" smtClean="0">
                <a:solidFill>
                  <a:schemeClr val="bg1"/>
                </a:solidFill>
                <a:latin typeface="Cambria" pitchFamily="18" charset="0"/>
              </a:rPr>
              <a:t>Tin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...)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200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http://www.youtube.com/</a:t>
            </a:r>
            <a:r>
              <a:rPr lang="it-IT" sz="2200" dirty="0" err="1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watch</a:t>
            </a:r>
            <a:r>
              <a:rPr lang="it-IT" sz="2200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?v=EHqebO8aAc4</a:t>
            </a:r>
          </a:p>
          <a:p>
            <a:pPr marL="336550" indent="-336550" algn="l" eaLnBrk="1" hangingPunct="1">
              <a:spcBef>
                <a:spcPts val="8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Dai 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’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60 RAI diviene produttrice cinematografica e aumentano rapporti con cinema: 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Francesco d</a:t>
            </a:r>
            <a:r>
              <a:rPr lang="it-IT" altLang="it-IT" sz="3200" i="1" dirty="0" smtClean="0">
                <a:solidFill>
                  <a:schemeClr val="bg1"/>
                </a:solidFill>
                <a:latin typeface="Cambria" pitchFamily="18" charset="0"/>
              </a:rPr>
              <a:t>’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Assisi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 (1966, Cavani); I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it-IT" sz="3200" i="1" dirty="0" err="1" smtClean="0">
                <a:solidFill>
                  <a:schemeClr val="bg1"/>
                </a:solidFill>
                <a:latin typeface="Cambria" pitchFamily="18" charset="0"/>
              </a:rPr>
              <a:t>clowns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(1970, Fellini); 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Strategia del ragno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 (1970, Bertolucci); Olmi, Taviani vincono Cannes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000" dirty="0" smtClean="0">
                <a:solidFill>
                  <a:schemeClr val="bg1"/>
                </a:solidFill>
                <a:latin typeface="Cambria" pitchFamily="18" charset="0"/>
                <a:hlinkClick r:id="rId5"/>
              </a:rPr>
              <a:t>http://www.youtube.com/</a:t>
            </a:r>
            <a:r>
              <a:rPr lang="it-IT" sz="2000" dirty="0" err="1" smtClean="0">
                <a:solidFill>
                  <a:schemeClr val="bg1"/>
                </a:solidFill>
                <a:latin typeface="Cambria" pitchFamily="18" charset="0"/>
                <a:hlinkClick r:id="rId5"/>
              </a:rPr>
              <a:t>watch</a:t>
            </a:r>
            <a:r>
              <a:rPr lang="it-IT" sz="2000" dirty="0" smtClean="0">
                <a:solidFill>
                  <a:schemeClr val="bg1"/>
                </a:solidFill>
                <a:latin typeface="Cambria" pitchFamily="18" charset="0"/>
                <a:hlinkClick r:id="rId5"/>
              </a:rPr>
              <a:t>?v=Cd36T9U9tg4&amp;feature=related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it-IT" sz="2000" dirty="0" smtClean="0">
              <a:solidFill>
                <a:srgbClr val="CCCCFF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sz="2400" u="sng" dirty="0" smtClean="0">
                <a:solidFill>
                  <a:schemeClr val="accent3"/>
                </a:solidFill>
                <a:hlinkClick r:id="rId2"/>
              </a:rPr>
              <a:t>“La casa in Italia” di Liliana Cavani, 1964</a:t>
            </a:r>
          </a:p>
          <a:p>
            <a:endParaRPr lang="it-IT" sz="2400" u="sng" dirty="0" smtClean="0">
              <a:solidFill>
                <a:schemeClr val="accent3"/>
              </a:solidFill>
              <a:hlinkClick r:id="rId2"/>
            </a:endParaRPr>
          </a:p>
          <a:p>
            <a:r>
              <a:rPr lang="it-IT" sz="2400" u="sng" dirty="0" smtClean="0">
                <a:solidFill>
                  <a:schemeClr val="accent3"/>
                </a:solidFill>
                <a:hlinkClick r:id="rId2"/>
              </a:rPr>
              <a:t>http</a:t>
            </a:r>
            <a:r>
              <a:rPr lang="it-IT" sz="2400" u="sng" dirty="0" smtClean="0">
                <a:solidFill>
                  <a:schemeClr val="accent3"/>
                </a:solidFill>
                <a:hlinkClick r:id="rId2"/>
              </a:rPr>
              <a:t>://www.youtube.com/</a:t>
            </a:r>
            <a:r>
              <a:rPr lang="it-IT" sz="2400" u="sng" dirty="0" err="1" smtClean="0">
                <a:solidFill>
                  <a:schemeClr val="accent3"/>
                </a:solidFill>
                <a:hlinkClick r:id="rId2"/>
              </a:rPr>
              <a:t>watch</a:t>
            </a:r>
            <a:r>
              <a:rPr lang="it-IT" sz="2400" u="sng" dirty="0" smtClean="0">
                <a:solidFill>
                  <a:schemeClr val="accent3"/>
                </a:solidFill>
                <a:hlinkClick r:id="rId2"/>
              </a:rPr>
              <a:t>?v=wTxZUesYA2E&amp;hd=1</a:t>
            </a:r>
            <a:endParaRPr lang="it-IT" sz="2400" u="sng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/>
          </p:nvPr>
        </p:nvSpPr>
        <p:spPr>
          <a:xfrm>
            <a:off x="228600" y="381000"/>
            <a:ext cx="8686800" cy="67373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t"/>
          <a:lstStyle/>
          <a:p>
            <a:pPr marL="603250" indent="-603250" algn="l" eaLnBrk="1" hangingPunct="1">
              <a:lnSpc>
                <a:spcPct val="90000"/>
              </a:lnSpc>
              <a:spcBef>
                <a:spcPts val="800"/>
              </a:spcBef>
              <a:buClr>
                <a:srgbClr val="FFFFFF"/>
              </a:buClr>
              <a:buFont typeface="Wingdings" pitchFamily="2" charset="2"/>
              <a:buChar char=""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Intrattenimento leggero</a:t>
            </a:r>
          </a:p>
          <a:p>
            <a:pPr marL="603250" indent="-603250" algn="l" eaLnBrk="1" hangingPunct="1">
              <a:spcBef>
                <a:spcPts val="8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Varietà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 (adatta modelli americani),canzoni, gag e danze</a:t>
            </a: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endParaRPr lang="it-IT" sz="28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http://www.youtube.com/</a:t>
            </a:r>
            <a:r>
              <a:rPr lang="it-IT" sz="2400" dirty="0" err="1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watch</a:t>
            </a: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?v=hEi6aTFyKGQ</a:t>
            </a: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http://www.youtube.com/</a:t>
            </a:r>
            <a:r>
              <a:rPr lang="it-IT" sz="2400" dirty="0" err="1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watch</a:t>
            </a: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?</a:t>
            </a:r>
            <a:r>
              <a:rPr lang="it-IT" sz="2400" dirty="0" err="1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v=HbWIVJqrjfo</a:t>
            </a:r>
            <a:endParaRPr lang="it-IT" sz="2400" dirty="0" smtClean="0">
              <a:solidFill>
                <a:schemeClr val="bg1"/>
              </a:solidFill>
              <a:latin typeface="Cambria" pitchFamily="18" charset="0"/>
              <a:hlinkClick r:id="rId4"/>
            </a:endParaRP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5"/>
              </a:rPr>
              <a:t>http://www.youtube.com/</a:t>
            </a:r>
            <a:r>
              <a:rPr lang="it-IT" sz="2400" dirty="0" err="1" smtClean="0">
                <a:solidFill>
                  <a:schemeClr val="bg1"/>
                </a:solidFill>
                <a:latin typeface="Cambria" pitchFamily="18" charset="0"/>
                <a:hlinkClick r:id="rId5"/>
              </a:rPr>
              <a:t>watch</a:t>
            </a: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5"/>
              </a:rPr>
              <a:t>?v=84lJW5ET8Xo&amp;feature=related</a:t>
            </a: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6"/>
              </a:rPr>
              <a:t>http://www.youtube.com/</a:t>
            </a:r>
            <a:r>
              <a:rPr lang="it-IT" sz="2400" dirty="0" err="1" smtClean="0">
                <a:solidFill>
                  <a:schemeClr val="bg1"/>
                </a:solidFill>
                <a:latin typeface="Cambria" pitchFamily="18" charset="0"/>
                <a:hlinkClick r:id="rId6"/>
              </a:rPr>
              <a:t>watch</a:t>
            </a:r>
            <a:r>
              <a:rPr lang="it-IT" sz="2400" dirty="0" smtClean="0">
                <a:solidFill>
                  <a:schemeClr val="bg1"/>
                </a:solidFill>
                <a:latin typeface="Cambria" pitchFamily="18" charset="0"/>
                <a:hlinkClick r:id="rId6"/>
              </a:rPr>
              <a:t>?v=q3nfCt2wx5Q&amp;feature=related</a:t>
            </a: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endParaRPr lang="it-IT" sz="24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603250" indent="-603250" algn="l" eaLnBrk="1" hangingPunct="1">
              <a:spcBef>
                <a:spcPts val="800"/>
              </a:spcBef>
              <a:buClrTx/>
              <a:buFontTx/>
              <a:buNone/>
              <a:tabLst>
                <a:tab pos="603250" algn="l"/>
                <a:tab pos="708025" algn="l"/>
                <a:tab pos="1157288" algn="l"/>
                <a:tab pos="1606550" algn="l"/>
                <a:tab pos="2055813" algn="l"/>
                <a:tab pos="2505075" algn="l"/>
                <a:tab pos="2954338" algn="l"/>
                <a:tab pos="3403600" algn="l"/>
                <a:tab pos="3852863" algn="l"/>
                <a:tab pos="4302125" algn="l"/>
                <a:tab pos="4751388" algn="l"/>
                <a:tab pos="5200650" algn="l"/>
                <a:tab pos="5649913" algn="l"/>
                <a:tab pos="6099175" algn="l"/>
                <a:tab pos="6548438" algn="l"/>
                <a:tab pos="6997700" algn="l"/>
                <a:tab pos="7446963" algn="l"/>
                <a:tab pos="7896225" algn="l"/>
                <a:tab pos="8345488" algn="l"/>
                <a:tab pos="8794750" algn="l"/>
                <a:tab pos="92440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Anche varietà riflette impostazione pedagogica: divertimento </a:t>
            </a:r>
            <a:r>
              <a:rPr lang="it-IT" altLang="it-IT" sz="28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contenuto</a:t>
            </a:r>
            <a:r>
              <a:rPr lang="it-IT" altLang="it-IT" sz="28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 (</a:t>
            </a:r>
            <a:r>
              <a:rPr lang="it-IT" sz="2800" i="1" dirty="0" err="1" smtClean="0">
                <a:solidFill>
                  <a:schemeClr val="bg1"/>
                </a:solidFill>
                <a:latin typeface="Cambria" pitchFamily="18" charset="0"/>
              </a:rPr>
              <a:t>Dadaumpa</a:t>
            </a:r>
            <a:r>
              <a:rPr lang="it-IT" sz="2800" i="1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1961, diviene icona sonora e visiva, simbolo della TV)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57200"/>
            <a:ext cx="3810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300788" y="3779838"/>
            <a:ext cx="2879725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GB" sz="2600" smtClean="0">
                <a:solidFill>
                  <a:srgbClr val="0066CC"/>
                </a:solidFill>
                <a:latin typeface="Cambria" charset="0"/>
              </a:rPr>
              <a:t>Le gemelle Kessler a Studio Uno (1961)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body"/>
          </p:nvPr>
        </p:nvSpPr>
        <p:spPr>
          <a:xfrm>
            <a:off x="304800" y="609600"/>
            <a:ext cx="8382000" cy="5675313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40" tIns="45720" rIns="91440" bIns="45720" anchor="t"/>
          <a:lstStyle/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Quiz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 (importati dagli USA)</a:t>
            </a: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Lascia o raddoppia?</a:t>
            </a:r>
            <a:r>
              <a:rPr lang="it-IT" sz="36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con Mike Bongiorno,1957</a:t>
            </a: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36550" algn="l" eaLnBrk="1" hangingPunct="1">
              <a:spcBef>
                <a:spcPts val="700"/>
              </a:spcBef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Il concorrente è un erudito le cui gesta fanno sognare il pubblico a casa.</a:t>
            </a: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  <a:cs typeface="Times New Roman" pitchFamily="18" charset="0"/>
              </a:rPr>
              <a:t>I cinema portano il televisore in sala per non perdere spettatori.</a:t>
            </a: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800" dirty="0" smtClean="0">
              <a:solidFill>
                <a:srgbClr val="0066CC"/>
              </a:solidFill>
              <a:latin typeface="Cambria" pitchFamily="18" charset="0"/>
              <a:cs typeface="Times New Roman" pitchFamily="18" charset="0"/>
            </a:endParaRP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800" dirty="0" smtClean="0">
              <a:solidFill>
                <a:srgbClr val="0066CC"/>
              </a:solidFill>
              <a:latin typeface="Cambria" pitchFamily="18" charset="0"/>
              <a:cs typeface="Times New Roman" pitchFamily="18" charset="0"/>
            </a:endParaRP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800" dirty="0" smtClean="0">
              <a:solidFill>
                <a:srgbClr val="0066CC"/>
              </a:solidFill>
              <a:latin typeface="Cambria" pitchFamily="18" charset="0"/>
              <a:cs typeface="Times New Roman" pitchFamily="18" charset="0"/>
            </a:endParaRPr>
          </a:p>
          <a:p>
            <a:pPr marL="342900" indent="-336550" algn="l" eaLnBrk="1" hangingPunct="1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800" dirty="0" smtClean="0">
              <a:solidFill>
                <a:srgbClr val="0066CC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body"/>
          </p:nvPr>
        </p:nvSpPr>
        <p:spPr>
          <a:xfrm>
            <a:off x="0" y="457200"/>
            <a:ext cx="8915400" cy="5105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t"/>
          <a:lstStyle/>
          <a:p>
            <a:pPr marL="34290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smtClean="0">
                <a:solidFill>
                  <a:srgbClr val="0066CC"/>
                </a:solidFill>
                <a:latin typeface="Cambria" pitchFamily="18" charset="0"/>
                <a:cs typeface="Times New Roman" pitchFamily="18" charset="0"/>
              </a:rPr>
              <a:t> </a:t>
            </a:r>
          </a:p>
          <a:p>
            <a:pPr marL="34290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smtClean="0">
                <a:solidFill>
                  <a:srgbClr val="0066CC"/>
                </a:solidFill>
                <a:latin typeface="Cambria" pitchFamily="18" charset="0"/>
                <a:cs typeface="Times New Roman" pitchFamily="18" charset="0"/>
              </a:rPr>
              <a:t> </a:t>
            </a:r>
          </a:p>
          <a:p>
            <a:pPr marL="34290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200" smtClean="0">
              <a:solidFill>
                <a:srgbClr val="0066CC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538163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20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63" y="179388"/>
            <a:ext cx="66294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480175" y="3959225"/>
            <a:ext cx="2519363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GB" sz="2600" smtClean="0">
                <a:solidFill>
                  <a:srgbClr val="0066CC"/>
                </a:solidFill>
                <a:latin typeface="Cambria" charset="0"/>
              </a:rPr>
              <a:t>Il sig. Degoli, concorrente di Lascia o Raddoppia (1955)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609600"/>
            <a:ext cx="7772400" cy="62960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40" tIns="45720" rIns="91440" bIns="45720" anchor="t"/>
          <a:lstStyle/>
          <a:p>
            <a:pPr marL="336550" indent="-336550" algn="l" eaLnBrk="1" hangingPunct="1">
              <a:spcBef>
                <a:spcPts val="800"/>
              </a:spcBef>
              <a:buClr>
                <a:srgbClr val="FFFFFF"/>
              </a:buClr>
              <a:buFont typeface="Wingdings" pitchFamily="2" charset="2"/>
              <a:buChar char="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Programmi culturali e educativi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 (titoli eloquenti)</a:t>
            </a:r>
          </a:p>
          <a:p>
            <a:pPr marL="336550" indent="-336550" algn="l" eaLnBrk="1" hangingPunct="1">
              <a:spcBef>
                <a:spcPts val="8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Una risposta per voi, L</a:t>
            </a:r>
            <a:r>
              <a:rPr lang="it-IT" altLang="it-IT" sz="3200" i="1" dirty="0" smtClean="0">
                <a:solidFill>
                  <a:schemeClr val="bg1"/>
                </a:solidFill>
                <a:latin typeface="Cambria" pitchFamily="18" charset="0"/>
              </a:rPr>
              <a:t>’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Almanacco, </a:t>
            </a:r>
            <a:r>
              <a:rPr lang="it-IT" sz="3200" i="1" dirty="0" err="1" smtClean="0">
                <a:solidFill>
                  <a:schemeClr val="bg1"/>
                </a:solidFill>
                <a:latin typeface="Cambria" pitchFamily="18" charset="0"/>
              </a:rPr>
              <a:t>Tuttolibri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, Sapere, Telescuola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(1958)</a:t>
            </a:r>
          </a:p>
          <a:p>
            <a:pPr marL="336550" indent="-336550" algn="l" eaLnBrk="1" hangingPunct="1">
              <a:spcBef>
                <a:spcPts val="8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Programmi per alfabetizzazione (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Non è mai troppo tardi)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600" i="1" dirty="0" smtClean="0">
                <a:solidFill>
                  <a:schemeClr val="bg1"/>
                </a:solidFill>
                <a:latin typeface="Cambria" pitchFamily="18" charset="0"/>
              </a:rPr>
              <a:t>Sigla: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it-IT" sz="2400" i="1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http://www.youtube.com/</a:t>
            </a:r>
            <a:r>
              <a:rPr lang="it-IT" sz="2400" i="1" dirty="0" err="1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watch</a:t>
            </a:r>
            <a:r>
              <a:rPr lang="it-IT" sz="2400" i="1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?v=8P-cnk39tDE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600" i="1" dirty="0" smtClean="0">
                <a:solidFill>
                  <a:schemeClr val="bg1"/>
                </a:solidFill>
                <a:latin typeface="Cambria" pitchFamily="18" charset="0"/>
              </a:rPr>
              <a:t>Lezione: 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000" i="1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http://www.youtube.com/</a:t>
            </a:r>
            <a:r>
              <a:rPr lang="it-IT" sz="2000" i="1" dirty="0" err="1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watch</a:t>
            </a:r>
            <a:r>
              <a:rPr lang="it-IT" sz="2000" i="1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?v=dc7caisOyEY&amp;feature=related</a:t>
            </a: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it-IT" sz="2000" i="1" dirty="0" smtClean="0">
              <a:solidFill>
                <a:srgbClr val="0066CC"/>
              </a:solidFill>
              <a:latin typeface="Cambria" pitchFamily="18" charset="0"/>
            </a:endParaRP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it-IT" sz="3200" i="1" dirty="0" smtClean="0">
              <a:solidFill>
                <a:srgbClr val="0066CC"/>
              </a:solidFill>
              <a:latin typeface="Cambria" pitchFamily="18" charset="0"/>
            </a:endParaRPr>
          </a:p>
          <a:p>
            <a:pPr marL="336550" indent="-336550" algn="l" eaLnBrk="1" hangingPunct="1">
              <a:spcBef>
                <a:spcPts val="800"/>
              </a:spcBef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it-IT" sz="3200" i="1" dirty="0" smtClean="0">
              <a:solidFill>
                <a:srgbClr val="0066CC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6840537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019925" y="4319588"/>
            <a:ext cx="2124075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icrosoft Ya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GB" sz="2600" smtClean="0">
                <a:solidFill>
                  <a:srgbClr val="0066CC"/>
                </a:solidFill>
                <a:latin typeface="Cambria" charset="0"/>
              </a:rPr>
              <a:t>Telescuola (1958)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/>
          </p:nvPr>
        </p:nvSpPr>
        <p:spPr>
          <a:xfrm>
            <a:off x="77788" y="179388"/>
            <a:ext cx="8382000" cy="693896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t"/>
          <a:lstStyle/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Pubblicità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in parentesi: 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Carosello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 (1957-1977, fino ad arrivo TV commerciale)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200" dirty="0" smtClean="0">
              <a:solidFill>
                <a:schemeClr val="bg1"/>
              </a:solidFill>
              <a:latin typeface="Cambria" pitchFamily="18" charset="0"/>
              <a:hlinkClick r:id="rId3"/>
            </a:endParaRP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2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http</a:t>
            </a:r>
            <a:r>
              <a:rPr lang="it-IT" sz="22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://www.youtube.com/</a:t>
            </a:r>
            <a:r>
              <a:rPr lang="it-IT" sz="2200" dirty="0" err="1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watch</a:t>
            </a:r>
            <a:r>
              <a:rPr lang="it-IT" sz="22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?v=3FNnydzwa_g&amp;feature=related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200" dirty="0" smtClean="0">
              <a:solidFill>
                <a:schemeClr val="bg1"/>
              </a:solidFill>
              <a:latin typeface="Cambria" pitchFamily="18" charset="0"/>
              <a:hlinkClick r:id="rId4"/>
            </a:endParaRP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hlinkClick r:id="rId5"/>
              </a:rPr>
              <a:t>http</a:t>
            </a:r>
            <a:r>
              <a:rPr lang="it-IT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hlinkClick r:id="rId5"/>
              </a:rPr>
              <a:t>://www.youtube.com/</a:t>
            </a:r>
            <a:r>
              <a:rPr lang="it-IT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hlinkClick r:id="rId5"/>
              </a:rPr>
              <a:t>watch</a:t>
            </a:r>
            <a:r>
              <a:rPr lang="it-IT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hlinkClick r:id="rId5"/>
              </a:rPr>
              <a:t>?v=W254KmNLbU8&amp;feature=related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Informazione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inamidata e ufficiosa. Rotocalchi come 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RT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 e </a:t>
            </a:r>
            <a:r>
              <a:rPr lang="it-IT" sz="3200" i="1" dirty="0" smtClean="0">
                <a:solidFill>
                  <a:schemeClr val="bg1"/>
                </a:solidFill>
                <a:latin typeface="Cambria" pitchFamily="18" charset="0"/>
              </a:rPr>
              <a:t>TV Sette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(1962)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600" dirty="0" smtClean="0">
                <a:solidFill>
                  <a:schemeClr val="bg1"/>
                </a:solidFill>
                <a:latin typeface="Cambria" pitchFamily="18" charset="0"/>
                <a:hlinkClick r:id="rId6"/>
              </a:rPr>
              <a:t>http://www.youtube.com/</a:t>
            </a:r>
            <a:r>
              <a:rPr lang="it-IT" sz="2600" dirty="0" err="1" smtClean="0">
                <a:solidFill>
                  <a:schemeClr val="bg1"/>
                </a:solidFill>
                <a:latin typeface="Cambria" pitchFamily="18" charset="0"/>
                <a:hlinkClick r:id="rId6"/>
              </a:rPr>
              <a:t>watch</a:t>
            </a:r>
            <a:r>
              <a:rPr lang="it-IT" sz="2600" dirty="0" smtClean="0">
                <a:solidFill>
                  <a:schemeClr val="bg1"/>
                </a:solidFill>
                <a:latin typeface="Cambria" pitchFamily="18" charset="0"/>
                <a:hlinkClick r:id="rId6"/>
              </a:rPr>
              <a:t>?v=iET9a3eYyuY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600" dirty="0" smtClean="0">
              <a:solidFill>
                <a:srgbClr val="CCCCFF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/>
          </p:nvPr>
        </p:nvSpPr>
        <p:spPr>
          <a:xfrm>
            <a:off x="539750" y="179388"/>
            <a:ext cx="7770813" cy="6350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t"/>
          <a:lstStyle/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dirty="0" smtClean="0">
              <a:solidFill>
                <a:srgbClr val="0066CC"/>
              </a:solidFill>
              <a:latin typeface="Cambria" pitchFamily="18" charset="0"/>
            </a:endParaRP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E la politica? Tra le istituzioni con cui 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scendere a patti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. Le opposizioni preoccupate per controllo partiti di governo sul nuovo mezzo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Tribuna Elettorale, poi Tribuna Politica (dal 1960)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In Italia dal 1961 secondo canale e primi governi centro-sinistra</a:t>
            </a:r>
          </a:p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Lottizzazione: 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spartizione non trasparente di cariche pubbliche tra i partiti (Alberto Ronchey)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95536" y="119675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Obiettivi: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Il corso serve a spiegare i linguaggi espressivi, i formati e la produzione di radio e tv </a:t>
            </a:r>
            <a:r>
              <a:rPr lang="it-IT" dirty="0">
                <a:solidFill>
                  <a:srgbClr val="FFFF00"/>
                </a:solidFill>
              </a:rPr>
              <a:t>nella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rgbClr val="FFFF00"/>
                </a:solidFill>
              </a:rPr>
              <a:t>contemporaneità</a:t>
            </a:r>
            <a:r>
              <a:rPr lang="it-IT" dirty="0">
                <a:solidFill>
                  <a:schemeClr val="bg1"/>
                </a:solidFill>
              </a:rPr>
              <a:t>. </a:t>
            </a:r>
            <a:endParaRPr lang="it-IT" dirty="0" smtClean="0">
              <a:solidFill>
                <a:schemeClr val="bg1"/>
              </a:solidFill>
            </a:endParaRP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 smtClean="0">
                <a:solidFill>
                  <a:schemeClr val="bg1"/>
                </a:solidFill>
              </a:rPr>
              <a:t>Questo </a:t>
            </a:r>
            <a:r>
              <a:rPr lang="it-IT" dirty="0" smtClean="0">
                <a:solidFill>
                  <a:srgbClr val="FFFF00"/>
                </a:solidFill>
              </a:rPr>
              <a:t>non è un corso di storia </a:t>
            </a:r>
            <a:r>
              <a:rPr lang="it-IT" dirty="0" smtClean="0">
                <a:solidFill>
                  <a:schemeClr val="bg1"/>
                </a:solidFill>
              </a:rPr>
              <a:t>della radio e della tv.</a:t>
            </a:r>
          </a:p>
        </p:txBody>
      </p:sp>
      <p:pic>
        <p:nvPicPr>
          <p:cNvPr id="2" name="Immagine 1" descr="Vintage Radi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7000" y="2571576"/>
            <a:ext cx="635000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49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sz="2800" dirty="0" smtClean="0">
                <a:solidFill>
                  <a:schemeClr val="accent3"/>
                </a:solidFill>
                <a:hlinkClick r:id="rId2"/>
              </a:rPr>
              <a:t>Il telegiornale</a:t>
            </a:r>
          </a:p>
          <a:p>
            <a:pPr>
              <a:buNone/>
            </a:pPr>
            <a:endParaRPr lang="it-IT" sz="2800" dirty="0" smtClean="0">
              <a:solidFill>
                <a:schemeClr val="accent3"/>
              </a:solidFill>
              <a:hlinkClick r:id="rId2"/>
            </a:endParaRPr>
          </a:p>
          <a:p>
            <a:pPr>
              <a:buNone/>
            </a:pPr>
            <a:r>
              <a:rPr lang="it-IT" sz="2800" dirty="0" smtClean="0">
                <a:solidFill>
                  <a:schemeClr val="accent3"/>
                </a:solidFill>
                <a:hlinkClick r:id="rId2"/>
              </a:rPr>
              <a:t>http</a:t>
            </a:r>
            <a:r>
              <a:rPr lang="it-IT" sz="2800" dirty="0" smtClean="0">
                <a:solidFill>
                  <a:schemeClr val="accent3"/>
                </a:solidFill>
                <a:hlinkClick r:id="rId2"/>
              </a:rPr>
              <a:t>://www.youtube.com/</a:t>
            </a:r>
            <a:r>
              <a:rPr lang="it-IT" sz="2800" dirty="0" err="1" smtClean="0">
                <a:solidFill>
                  <a:schemeClr val="accent3"/>
                </a:solidFill>
                <a:hlinkClick r:id="rId2"/>
              </a:rPr>
              <a:t>watch</a:t>
            </a:r>
            <a:r>
              <a:rPr lang="it-IT" sz="2800" dirty="0" smtClean="0">
                <a:solidFill>
                  <a:schemeClr val="accent3"/>
                </a:solidFill>
                <a:hlinkClick r:id="rId2"/>
              </a:rPr>
              <a:t>?v=RB9AL1lxy6o&amp;hd=1</a:t>
            </a:r>
            <a:endParaRPr lang="it-IT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solidFill>
                  <a:schemeClr val="accent3"/>
                </a:solidFill>
              </a:rPr>
              <a:t>Il servizio mai andato in onda sull’Oscar a </a:t>
            </a:r>
            <a:r>
              <a:rPr lang="it-IT" dirty="0" err="1" smtClean="0">
                <a:solidFill>
                  <a:schemeClr val="accent3"/>
                </a:solidFill>
              </a:rPr>
              <a:t>Sophia</a:t>
            </a:r>
            <a:r>
              <a:rPr lang="it-IT" dirty="0" smtClean="0">
                <a:solidFill>
                  <a:schemeClr val="accent3"/>
                </a:solidFill>
              </a:rPr>
              <a:t> Loren (a partire dal minuto 0:50)</a:t>
            </a:r>
          </a:p>
          <a:p>
            <a:pPr>
              <a:buNone/>
            </a:pPr>
            <a:endParaRPr lang="it-IT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it-IT" dirty="0" smtClean="0">
                <a:hlinkClick r:id="rId2"/>
              </a:rPr>
              <a:t>http://www.youtube.com/</a:t>
            </a:r>
            <a:r>
              <a:rPr lang="it-IT" dirty="0" err="1" smtClean="0">
                <a:hlinkClick r:id="rId2"/>
              </a:rPr>
              <a:t>watch</a:t>
            </a:r>
            <a:r>
              <a:rPr lang="it-IT" dirty="0" smtClean="0">
                <a:hlinkClick r:id="rId2"/>
              </a:rPr>
              <a:t>?v=9pO1AjNU2mo&amp;hd=1</a:t>
            </a:r>
            <a:endParaRPr lang="it-IT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95536" y="1196752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 interessa la storia solo in quanto può aiutarci a capire i </a:t>
            </a:r>
            <a:r>
              <a:rPr lang="it-IT" dirty="0">
                <a:solidFill>
                  <a:schemeClr val="bg1"/>
                </a:solidFill>
              </a:rPr>
              <a:t>linguaggi espressivi, i formati e la produzione di radio e tv </a:t>
            </a:r>
            <a:r>
              <a:rPr lang="it-IT" dirty="0" smtClean="0">
                <a:solidFill>
                  <a:srgbClr val="FFFF00"/>
                </a:solidFill>
              </a:rPr>
              <a:t>di oggi</a:t>
            </a:r>
            <a:r>
              <a:rPr lang="it-IT" dirty="0" smtClean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5" name="Immagine 4" descr="Francobollo radi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410" y="2426904"/>
            <a:ext cx="1803318" cy="3018320"/>
          </a:xfrm>
          <a:prstGeom prst="rect">
            <a:avLst/>
          </a:prstGeom>
        </p:spPr>
      </p:pic>
      <p:pic>
        <p:nvPicPr>
          <p:cNvPr id="6" name="Immagine 5" descr="Francobollo Tv in Itali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1389" y="2458031"/>
            <a:ext cx="1904587" cy="2987193"/>
          </a:xfrm>
          <a:prstGeom prst="rect">
            <a:avLst/>
          </a:prstGeom>
        </p:spPr>
      </p:pic>
      <p:pic>
        <p:nvPicPr>
          <p:cNvPr id="7" name="Immagine 6" descr="Schermata 2013-11-19 a 07.41.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778" y="2492896"/>
            <a:ext cx="1967118" cy="3024336"/>
          </a:xfrm>
          <a:prstGeom prst="rect">
            <a:avLst/>
          </a:prstGeom>
        </p:spPr>
      </p:pic>
      <p:pic>
        <p:nvPicPr>
          <p:cNvPr id="8" name="Immagine 7" descr="Schermata 2013-11-19 a 07.42.30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2480001"/>
            <a:ext cx="1944215" cy="3037231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67544" y="609329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FF"/>
                </a:solidFill>
              </a:rPr>
              <a:t>La storia è importante ma non è tutto..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45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71600" y="1124744"/>
            <a:ext cx="792088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Programma: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Il corso si articola in tre parti ed un progetto </a:t>
            </a:r>
            <a:r>
              <a:rPr lang="it-IT" dirty="0" smtClean="0">
                <a:solidFill>
                  <a:schemeClr val="bg1"/>
                </a:solidFill>
              </a:rPr>
              <a:t>: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>
                <a:solidFill>
                  <a:schemeClr val="bg1"/>
                </a:solidFill>
              </a:rPr>
              <a:t> A) </a:t>
            </a:r>
            <a:r>
              <a:rPr lang="it-IT" b="1" dirty="0">
                <a:solidFill>
                  <a:schemeClr val="bg1"/>
                </a:solidFill>
              </a:rPr>
              <a:t>La televisione oggi :</a:t>
            </a:r>
            <a:r>
              <a:rPr lang="it-IT" dirty="0">
                <a:solidFill>
                  <a:schemeClr val="bg1"/>
                </a:solidFill>
              </a:rPr>
              <a:t> tv generalista, flusso, genere e </a:t>
            </a:r>
            <a:r>
              <a:rPr lang="it-IT" dirty="0" err="1">
                <a:solidFill>
                  <a:schemeClr val="bg1"/>
                </a:solidFill>
              </a:rPr>
              <a:t>metagenere</a:t>
            </a:r>
            <a:r>
              <a:rPr lang="it-IT" dirty="0">
                <a:solidFill>
                  <a:schemeClr val="bg1"/>
                </a:solidFill>
              </a:rPr>
              <a:t>, format, audience, serialità, reality, talent, </a:t>
            </a:r>
            <a:r>
              <a:rPr lang="it-IT" dirty="0" err="1">
                <a:solidFill>
                  <a:schemeClr val="bg1"/>
                </a:solidFill>
              </a:rPr>
              <a:t>lifestyle</a:t>
            </a:r>
            <a:r>
              <a:rPr lang="it-IT" dirty="0">
                <a:solidFill>
                  <a:schemeClr val="bg1"/>
                </a:solidFill>
              </a:rPr>
              <a:t>, tv mini-generalista, tv tematica, all news. </a:t>
            </a:r>
            <a:r>
              <a:rPr lang="it-IT" dirty="0" smtClean="0">
                <a:solidFill>
                  <a:schemeClr val="bg1"/>
                </a:solidFill>
              </a:rPr>
              <a:t> </a:t>
            </a:r>
          </a:p>
          <a:p>
            <a:r>
              <a:rPr lang="it-IT" dirty="0">
                <a:solidFill>
                  <a:schemeClr val="bg1"/>
                </a:solidFill>
              </a:rPr>
              <a:t> B) </a:t>
            </a:r>
            <a:r>
              <a:rPr lang="it-IT" b="1" dirty="0">
                <a:solidFill>
                  <a:schemeClr val="bg1"/>
                </a:solidFill>
              </a:rPr>
              <a:t>La radio e l’audio oggi :</a:t>
            </a:r>
            <a:r>
              <a:rPr lang="it-IT" dirty="0">
                <a:solidFill>
                  <a:schemeClr val="bg1"/>
                </a:solidFill>
              </a:rPr>
              <a:t> radio di palinsesto e di formato, clock, radio musicale e radio parlata, MP3, </a:t>
            </a:r>
            <a:r>
              <a:rPr lang="it-IT" dirty="0" err="1">
                <a:solidFill>
                  <a:schemeClr val="bg1"/>
                </a:solidFill>
              </a:rPr>
              <a:t>filesharing</a:t>
            </a:r>
            <a:r>
              <a:rPr lang="it-IT" dirty="0">
                <a:solidFill>
                  <a:schemeClr val="bg1"/>
                </a:solidFill>
              </a:rPr>
              <a:t>, iPod, Web radio, radio digitale, </a:t>
            </a:r>
            <a:r>
              <a:rPr lang="it-IT" dirty="0" err="1">
                <a:solidFill>
                  <a:schemeClr val="bg1"/>
                </a:solidFill>
              </a:rPr>
              <a:t>podcasting</a:t>
            </a:r>
            <a:r>
              <a:rPr lang="it-IT" dirty="0">
                <a:solidFill>
                  <a:schemeClr val="bg1"/>
                </a:solidFill>
              </a:rPr>
              <a:t>. </a:t>
            </a:r>
            <a:r>
              <a:rPr lang="it-IT" dirty="0" smtClean="0">
                <a:solidFill>
                  <a:schemeClr val="bg1"/>
                </a:solidFill>
              </a:rPr>
              <a:t> </a:t>
            </a:r>
          </a:p>
          <a:p>
            <a:r>
              <a:rPr lang="it-IT" dirty="0">
                <a:solidFill>
                  <a:schemeClr val="bg1"/>
                </a:solidFill>
              </a:rPr>
              <a:t> C) </a:t>
            </a:r>
            <a:r>
              <a:rPr lang="it-IT" b="1" dirty="0">
                <a:solidFill>
                  <a:schemeClr val="bg1"/>
                </a:solidFill>
              </a:rPr>
              <a:t>TV e video nel web 2.5 :</a:t>
            </a:r>
            <a:r>
              <a:rPr lang="it-IT" dirty="0">
                <a:solidFill>
                  <a:schemeClr val="bg1"/>
                </a:solidFill>
              </a:rPr>
              <a:t> tv digitale (satellitare, IPTV, Digitale terrestre, mobile, Web Tv, outdoor, </a:t>
            </a:r>
            <a:r>
              <a:rPr lang="it-IT" dirty="0" err="1">
                <a:solidFill>
                  <a:schemeClr val="bg1"/>
                </a:solidFill>
              </a:rPr>
              <a:t>urban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screens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dirty="0" err="1">
                <a:solidFill>
                  <a:schemeClr val="bg1"/>
                </a:solidFill>
              </a:rPr>
              <a:t>second</a:t>
            </a:r>
            <a:r>
              <a:rPr lang="it-IT" dirty="0">
                <a:solidFill>
                  <a:schemeClr val="bg1"/>
                </a:solidFill>
              </a:rPr>
              <a:t> screen </a:t>
            </a:r>
            <a:r>
              <a:rPr lang="it-IT" dirty="0" err="1">
                <a:solidFill>
                  <a:schemeClr val="bg1"/>
                </a:solidFill>
              </a:rPr>
              <a:t>devices</a:t>
            </a:r>
            <a:r>
              <a:rPr lang="it-IT" dirty="0">
                <a:solidFill>
                  <a:schemeClr val="bg1"/>
                </a:solidFill>
              </a:rPr>
              <a:t>), pay-per-view e on demand, Full HD, 3D, multimedialità, convergenza, crossmedialità, interattività, </a:t>
            </a:r>
            <a:r>
              <a:rPr lang="it-IT" dirty="0" err="1">
                <a:solidFill>
                  <a:schemeClr val="bg1"/>
                </a:solidFill>
              </a:rPr>
              <a:t>Users</a:t>
            </a:r>
            <a:r>
              <a:rPr lang="it-IT" dirty="0">
                <a:solidFill>
                  <a:schemeClr val="bg1"/>
                </a:solidFill>
              </a:rPr>
              <a:t>’ </a:t>
            </a:r>
            <a:r>
              <a:rPr lang="it-IT" dirty="0" err="1">
                <a:solidFill>
                  <a:schemeClr val="bg1"/>
                </a:solidFill>
              </a:rPr>
              <a:t>Generated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Contents</a:t>
            </a:r>
            <a:r>
              <a:rPr lang="it-IT" dirty="0">
                <a:solidFill>
                  <a:schemeClr val="bg1"/>
                </a:solidFill>
              </a:rPr>
              <a:t>, prosumer, social media, multipiattaforma, </a:t>
            </a:r>
            <a:r>
              <a:rPr lang="it-IT" dirty="0" err="1">
                <a:solidFill>
                  <a:schemeClr val="bg1"/>
                </a:solidFill>
              </a:rPr>
              <a:t>smart</a:t>
            </a:r>
            <a:r>
              <a:rPr lang="it-IT" dirty="0">
                <a:solidFill>
                  <a:schemeClr val="bg1"/>
                </a:solidFill>
              </a:rPr>
              <a:t> tv, </a:t>
            </a:r>
            <a:r>
              <a:rPr lang="it-IT" dirty="0" err="1">
                <a:solidFill>
                  <a:schemeClr val="bg1"/>
                </a:solidFill>
              </a:rPr>
              <a:t>connected</a:t>
            </a:r>
            <a:r>
              <a:rPr lang="it-IT" dirty="0">
                <a:solidFill>
                  <a:schemeClr val="bg1"/>
                </a:solidFill>
              </a:rPr>
              <a:t> tv, Over-The-Top. </a:t>
            </a:r>
            <a:r>
              <a:rPr lang="it-IT" dirty="0" smtClean="0">
                <a:solidFill>
                  <a:schemeClr val="bg1"/>
                </a:solidFill>
              </a:rPr>
              <a:t> </a:t>
            </a:r>
          </a:p>
          <a:p>
            <a:r>
              <a:rPr lang="it-IT" dirty="0">
                <a:solidFill>
                  <a:schemeClr val="bg1"/>
                </a:solidFill>
              </a:rPr>
              <a:t> D) </a:t>
            </a:r>
            <a:r>
              <a:rPr lang="it-IT" b="1" dirty="0">
                <a:solidFill>
                  <a:schemeClr val="bg1"/>
                </a:solidFill>
              </a:rPr>
              <a:t>Progetto Web Radio :</a:t>
            </a:r>
            <a:r>
              <a:rPr lang="it-IT" dirty="0">
                <a:solidFill>
                  <a:schemeClr val="bg1"/>
                </a:solidFill>
              </a:rPr>
              <a:t> Il nostro ateneo sta progettando una web radio, </a:t>
            </a:r>
            <a:r>
              <a:rPr lang="it-IT" b="1" dirty="0">
                <a:solidFill>
                  <a:schemeClr val="bg1"/>
                </a:solidFill>
              </a:rPr>
              <a:t>Roma3Radio</a:t>
            </a:r>
            <a:r>
              <a:rPr lang="it-IT" dirty="0">
                <a:solidFill>
                  <a:schemeClr val="bg1"/>
                </a:solidFill>
              </a:rPr>
              <a:t>, e probabilmente il nostro corso sarà coinvolto nell’organizzazione e nella gestione, con la partecipazione degli studenti. </a:t>
            </a:r>
          </a:p>
          <a:p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-396875" y="144463"/>
            <a:ext cx="9947275" cy="7029450"/>
            <a:chOff x="-250" y="91"/>
            <a:chExt cx="6266" cy="4428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50" y="91"/>
              <a:ext cx="6266" cy="4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grpSp>
          <p:nvGrpSpPr>
            <p:cNvPr id="1229" name="Group 205"/>
            <p:cNvGrpSpPr>
              <a:grpSpLocks/>
            </p:cNvGrpSpPr>
            <p:nvPr/>
          </p:nvGrpSpPr>
          <p:grpSpPr bwMode="auto">
            <a:xfrm>
              <a:off x="193" y="302"/>
              <a:ext cx="5165" cy="3615"/>
              <a:chOff x="193" y="302"/>
              <a:chExt cx="5165" cy="3615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3" y="302"/>
                <a:ext cx="2286" cy="3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2479" y="3806"/>
                <a:ext cx="9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4081" y="310"/>
                <a:ext cx="7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672" y="390"/>
                <a:ext cx="817" cy="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4489" y="775"/>
                <a:ext cx="7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4081" y="846"/>
                <a:ext cx="7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2560" y="933"/>
                <a:ext cx="7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mbria" pitchFamily="18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2881" y="1022"/>
                <a:ext cx="7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2903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2924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2944" y="1022"/>
                <a:ext cx="10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2992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3037" y="102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3068" y="102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3098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3145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3176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3221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3241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3288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3333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3353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3374" y="1022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’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3396" y="1022"/>
                <a:ext cx="11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3454" y="102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3501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3521" y="1022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3562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3606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3637" y="1022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3672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3692" y="102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3722" y="1022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?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3764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3784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3831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3876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3919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3939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3959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>
                <a:off x="3980" y="1022"/>
                <a:ext cx="10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4020" y="102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>
                <a:off x="4051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>
                <a:off x="4097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>
                <a:off x="4145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>
                <a:off x="4165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auto">
              <a:xfrm>
                <a:off x="4185" y="1022"/>
                <a:ext cx="10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6" name="Rectangle 52"/>
              <p:cNvSpPr>
                <a:spLocks noChangeArrowheads="1"/>
              </p:cNvSpPr>
              <p:nvPr/>
            </p:nvSpPr>
            <p:spPr bwMode="auto">
              <a:xfrm>
                <a:off x="4234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4281" y="1022"/>
                <a:ext cx="12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>
                <a:off x="4353" y="102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Rectangle 55"/>
              <p:cNvSpPr>
                <a:spLocks noChangeArrowheads="1"/>
              </p:cNvSpPr>
              <p:nvPr/>
            </p:nvSpPr>
            <p:spPr bwMode="auto">
              <a:xfrm>
                <a:off x="4395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>
                <a:off x="4416" y="102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1" name="Rectangle 57"/>
              <p:cNvSpPr>
                <a:spLocks noChangeArrowheads="1"/>
              </p:cNvSpPr>
              <p:nvPr/>
            </p:nvSpPr>
            <p:spPr bwMode="auto">
              <a:xfrm>
                <a:off x="4459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2" name="Rectangle 58"/>
              <p:cNvSpPr>
                <a:spLocks noChangeArrowheads="1"/>
              </p:cNvSpPr>
              <p:nvPr/>
            </p:nvSpPr>
            <p:spPr bwMode="auto">
              <a:xfrm>
                <a:off x="4490" y="102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4535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,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>
                <a:off x="4557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4577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4625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Rectangle 63"/>
              <p:cNvSpPr>
                <a:spLocks noChangeArrowheads="1"/>
              </p:cNvSpPr>
              <p:nvPr/>
            </p:nvSpPr>
            <p:spPr bwMode="auto">
              <a:xfrm>
                <a:off x="4655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4703" y="1022"/>
                <a:ext cx="7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f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>
                <a:off x="4730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.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4753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Rectangle 67"/>
              <p:cNvSpPr>
                <a:spLocks noChangeArrowheads="1"/>
              </p:cNvSpPr>
              <p:nvPr/>
            </p:nvSpPr>
            <p:spPr bwMode="auto">
              <a:xfrm>
                <a:off x="4773" y="1022"/>
                <a:ext cx="12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Rectangle 68"/>
              <p:cNvSpPr>
                <a:spLocks noChangeArrowheads="1"/>
              </p:cNvSpPr>
              <p:nvPr/>
            </p:nvSpPr>
            <p:spPr bwMode="auto">
              <a:xfrm>
                <a:off x="4850" y="102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3" name="Rectangle 69"/>
              <p:cNvSpPr>
                <a:spLocks noChangeArrowheads="1"/>
              </p:cNvSpPr>
              <p:nvPr/>
            </p:nvSpPr>
            <p:spPr bwMode="auto">
              <a:xfrm>
                <a:off x="4892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4" name="Rectangle 70"/>
              <p:cNvSpPr>
                <a:spLocks noChangeArrowheads="1"/>
              </p:cNvSpPr>
              <p:nvPr/>
            </p:nvSpPr>
            <p:spPr bwMode="auto">
              <a:xfrm>
                <a:off x="4924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4944" y="102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6" name="Rectangle 72"/>
              <p:cNvSpPr>
                <a:spLocks noChangeArrowheads="1"/>
              </p:cNvSpPr>
              <p:nvPr/>
            </p:nvSpPr>
            <p:spPr bwMode="auto">
              <a:xfrm>
                <a:off x="4991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7" name="Rectangle 73"/>
              <p:cNvSpPr>
                <a:spLocks noChangeArrowheads="1"/>
              </p:cNvSpPr>
              <p:nvPr/>
            </p:nvSpPr>
            <p:spPr bwMode="auto">
              <a:xfrm>
                <a:off x="5011" y="1022"/>
                <a:ext cx="10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8" name="Rectangle 74"/>
              <p:cNvSpPr>
                <a:spLocks noChangeArrowheads="1"/>
              </p:cNvSpPr>
              <p:nvPr/>
            </p:nvSpPr>
            <p:spPr bwMode="auto">
              <a:xfrm>
                <a:off x="5058" y="102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Rectangle 75"/>
              <p:cNvSpPr>
                <a:spLocks noChangeArrowheads="1"/>
              </p:cNvSpPr>
              <p:nvPr/>
            </p:nvSpPr>
            <p:spPr bwMode="auto">
              <a:xfrm>
                <a:off x="5100" y="102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Rectangle 76"/>
              <p:cNvSpPr>
                <a:spLocks noChangeArrowheads="1"/>
              </p:cNvSpPr>
              <p:nvPr/>
            </p:nvSpPr>
            <p:spPr bwMode="auto">
              <a:xfrm>
                <a:off x="5148" y="102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1" name="Rectangle 77"/>
              <p:cNvSpPr>
                <a:spLocks noChangeArrowheads="1"/>
              </p:cNvSpPr>
              <p:nvPr/>
            </p:nvSpPr>
            <p:spPr bwMode="auto">
              <a:xfrm>
                <a:off x="5167" y="1022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2" name="Rectangle 78"/>
              <p:cNvSpPr>
                <a:spLocks noChangeArrowheads="1"/>
              </p:cNvSpPr>
              <p:nvPr/>
            </p:nvSpPr>
            <p:spPr bwMode="auto">
              <a:xfrm>
                <a:off x="5203" y="1022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3" name="Rectangle 79"/>
              <p:cNvSpPr>
                <a:spLocks noChangeArrowheads="1"/>
              </p:cNvSpPr>
              <p:nvPr/>
            </p:nvSpPr>
            <p:spPr bwMode="auto">
              <a:xfrm>
                <a:off x="5239" y="102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Rectangle 80"/>
              <p:cNvSpPr>
                <a:spLocks noChangeArrowheads="1"/>
              </p:cNvSpPr>
              <p:nvPr/>
            </p:nvSpPr>
            <p:spPr bwMode="auto">
              <a:xfrm>
                <a:off x="5281" y="102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3654" y="1131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?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6" name="Rectangle 82"/>
              <p:cNvSpPr>
                <a:spLocks noChangeArrowheads="1"/>
              </p:cNvSpPr>
              <p:nvPr/>
            </p:nvSpPr>
            <p:spPr bwMode="auto">
              <a:xfrm>
                <a:off x="3700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7" name="Rectangle 83"/>
              <p:cNvSpPr>
                <a:spLocks noChangeArrowheads="1"/>
              </p:cNvSpPr>
              <p:nvPr/>
            </p:nvSpPr>
            <p:spPr bwMode="auto">
              <a:xfrm>
                <a:off x="3720" y="113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Rectangle 84"/>
              <p:cNvSpPr>
                <a:spLocks noChangeArrowheads="1"/>
              </p:cNvSpPr>
              <p:nvPr/>
            </p:nvSpPr>
            <p:spPr bwMode="auto">
              <a:xfrm>
                <a:off x="3740" y="113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" name="Rectangle 85"/>
              <p:cNvSpPr>
                <a:spLocks noChangeArrowheads="1"/>
              </p:cNvSpPr>
              <p:nvPr/>
            </p:nvSpPr>
            <p:spPr bwMode="auto">
              <a:xfrm>
                <a:off x="3761" y="1131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3806" y="1131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Rectangle 87"/>
              <p:cNvSpPr>
                <a:spLocks noChangeArrowheads="1"/>
              </p:cNvSpPr>
              <p:nvPr/>
            </p:nvSpPr>
            <p:spPr bwMode="auto">
              <a:xfrm>
                <a:off x="3835" y="113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" name="Rectangle 88"/>
              <p:cNvSpPr>
                <a:spLocks noChangeArrowheads="1"/>
              </p:cNvSpPr>
              <p:nvPr/>
            </p:nvSpPr>
            <p:spPr bwMode="auto">
              <a:xfrm>
                <a:off x="3882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Rectangle 89"/>
              <p:cNvSpPr>
                <a:spLocks noChangeArrowheads="1"/>
              </p:cNvSpPr>
              <p:nvPr/>
            </p:nvSpPr>
            <p:spPr bwMode="auto">
              <a:xfrm>
                <a:off x="3902" y="113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4" name="Rectangle 90"/>
              <p:cNvSpPr>
                <a:spLocks noChangeArrowheads="1"/>
              </p:cNvSpPr>
              <p:nvPr/>
            </p:nvSpPr>
            <p:spPr bwMode="auto">
              <a:xfrm>
                <a:off x="3949" y="113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970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6" name="Rectangle 92"/>
              <p:cNvSpPr>
                <a:spLocks noChangeArrowheads="1"/>
              </p:cNvSpPr>
              <p:nvPr/>
            </p:nvSpPr>
            <p:spPr bwMode="auto">
              <a:xfrm>
                <a:off x="3991" y="113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" name="Rectangle 93"/>
              <p:cNvSpPr>
                <a:spLocks noChangeArrowheads="1"/>
              </p:cNvSpPr>
              <p:nvPr/>
            </p:nvSpPr>
            <p:spPr bwMode="auto">
              <a:xfrm>
                <a:off x="4010" y="1131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4058" y="1131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" name="Rectangle 95"/>
              <p:cNvSpPr>
                <a:spLocks noChangeArrowheads="1"/>
              </p:cNvSpPr>
              <p:nvPr/>
            </p:nvSpPr>
            <p:spPr bwMode="auto">
              <a:xfrm>
                <a:off x="4098" y="113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4118" y="1131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1" name="Rectangle 97"/>
              <p:cNvSpPr>
                <a:spLocks noChangeArrowheads="1"/>
              </p:cNvSpPr>
              <p:nvPr/>
            </p:nvSpPr>
            <p:spPr bwMode="auto">
              <a:xfrm>
                <a:off x="4149" y="1131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" name="Rectangle 98"/>
              <p:cNvSpPr>
                <a:spLocks noChangeArrowheads="1"/>
              </p:cNvSpPr>
              <p:nvPr/>
            </p:nvSpPr>
            <p:spPr bwMode="auto">
              <a:xfrm>
                <a:off x="4192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3" name="Rectangle 99"/>
              <p:cNvSpPr>
                <a:spLocks noChangeArrowheads="1"/>
              </p:cNvSpPr>
              <p:nvPr/>
            </p:nvSpPr>
            <p:spPr bwMode="auto">
              <a:xfrm>
                <a:off x="4223" y="1131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Rectangle 100"/>
              <p:cNvSpPr>
                <a:spLocks noChangeArrowheads="1"/>
              </p:cNvSpPr>
              <p:nvPr/>
            </p:nvSpPr>
            <p:spPr bwMode="auto">
              <a:xfrm>
                <a:off x="4267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4288" y="113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6" name="Rectangle 102"/>
              <p:cNvSpPr>
                <a:spLocks noChangeArrowheads="1"/>
              </p:cNvSpPr>
              <p:nvPr/>
            </p:nvSpPr>
            <p:spPr bwMode="auto">
              <a:xfrm>
                <a:off x="4308" y="1131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" name="Rectangle 103"/>
              <p:cNvSpPr>
                <a:spLocks noChangeArrowheads="1"/>
              </p:cNvSpPr>
              <p:nvPr/>
            </p:nvSpPr>
            <p:spPr bwMode="auto">
              <a:xfrm>
                <a:off x="4351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" name="Rectangle 104"/>
              <p:cNvSpPr>
                <a:spLocks noChangeArrowheads="1"/>
              </p:cNvSpPr>
              <p:nvPr/>
            </p:nvSpPr>
            <p:spPr bwMode="auto">
              <a:xfrm>
                <a:off x="4371" y="1131"/>
                <a:ext cx="10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9" name="Rectangle 105"/>
              <p:cNvSpPr>
                <a:spLocks noChangeArrowheads="1"/>
              </p:cNvSpPr>
              <p:nvPr/>
            </p:nvSpPr>
            <p:spPr bwMode="auto">
              <a:xfrm>
                <a:off x="4413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.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4435" y="113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1" name="Rectangle 107"/>
              <p:cNvSpPr>
                <a:spLocks noChangeArrowheads="1"/>
              </p:cNvSpPr>
              <p:nvPr/>
            </p:nvSpPr>
            <p:spPr bwMode="auto">
              <a:xfrm>
                <a:off x="4486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.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" name="Rectangle 108"/>
              <p:cNvSpPr>
                <a:spLocks noChangeArrowheads="1"/>
              </p:cNvSpPr>
              <p:nvPr/>
            </p:nvSpPr>
            <p:spPr bwMode="auto">
              <a:xfrm>
                <a:off x="4507" y="113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" name="Rectangle 109"/>
              <p:cNvSpPr>
                <a:spLocks noChangeArrowheads="1"/>
              </p:cNvSpPr>
              <p:nvPr/>
            </p:nvSpPr>
            <p:spPr bwMode="auto">
              <a:xfrm>
                <a:off x="4081" y="124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4" name="Rectangle 110"/>
              <p:cNvSpPr>
                <a:spLocks noChangeArrowheads="1"/>
              </p:cNvSpPr>
              <p:nvPr/>
            </p:nvSpPr>
            <p:spPr bwMode="auto">
              <a:xfrm>
                <a:off x="3603" y="1350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3645" y="1350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6" name="Rectangle 112"/>
              <p:cNvSpPr>
                <a:spLocks noChangeArrowheads="1"/>
              </p:cNvSpPr>
              <p:nvPr/>
            </p:nvSpPr>
            <p:spPr bwMode="auto">
              <a:xfrm>
                <a:off x="3666" y="1350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7" name="Rectangle 113"/>
              <p:cNvSpPr>
                <a:spLocks noChangeArrowheads="1"/>
              </p:cNvSpPr>
              <p:nvPr/>
            </p:nvSpPr>
            <p:spPr bwMode="auto">
              <a:xfrm>
                <a:off x="3687" y="1350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8" name="Rectangle 114"/>
              <p:cNvSpPr>
                <a:spLocks noChangeArrowheads="1"/>
              </p:cNvSpPr>
              <p:nvPr/>
            </p:nvSpPr>
            <p:spPr bwMode="auto">
              <a:xfrm>
                <a:off x="3730" y="135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9" name="Rectangle 115"/>
              <p:cNvSpPr>
                <a:spLocks noChangeArrowheads="1"/>
              </p:cNvSpPr>
              <p:nvPr/>
            </p:nvSpPr>
            <p:spPr bwMode="auto">
              <a:xfrm>
                <a:off x="3750" y="1350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3797" y="135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1" name="Rectangle 117"/>
              <p:cNvSpPr>
                <a:spLocks noChangeArrowheads="1"/>
              </p:cNvSpPr>
              <p:nvPr/>
            </p:nvSpPr>
            <p:spPr bwMode="auto">
              <a:xfrm>
                <a:off x="3828" y="1350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2" name="Rectangle 118"/>
              <p:cNvSpPr>
                <a:spLocks noChangeArrowheads="1"/>
              </p:cNvSpPr>
              <p:nvPr/>
            </p:nvSpPr>
            <p:spPr bwMode="auto">
              <a:xfrm>
                <a:off x="3873" y="1350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3" name="Rectangle 119"/>
              <p:cNvSpPr>
                <a:spLocks noChangeArrowheads="1"/>
              </p:cNvSpPr>
              <p:nvPr/>
            </p:nvSpPr>
            <p:spPr bwMode="auto">
              <a:xfrm>
                <a:off x="3908" y="1350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4" name="Rectangle 120"/>
              <p:cNvSpPr>
                <a:spLocks noChangeArrowheads="1"/>
              </p:cNvSpPr>
              <p:nvPr/>
            </p:nvSpPr>
            <p:spPr bwMode="auto">
              <a:xfrm>
                <a:off x="3952" y="1350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999" y="1350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6" name="Rectangle 122"/>
              <p:cNvSpPr>
                <a:spLocks noChangeArrowheads="1"/>
              </p:cNvSpPr>
              <p:nvPr/>
            </p:nvSpPr>
            <p:spPr bwMode="auto">
              <a:xfrm>
                <a:off x="4029" y="1350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7" name="Rectangle 123"/>
              <p:cNvSpPr>
                <a:spLocks noChangeArrowheads="1"/>
              </p:cNvSpPr>
              <p:nvPr/>
            </p:nvSpPr>
            <p:spPr bwMode="auto">
              <a:xfrm>
                <a:off x="4072" y="1350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8" name="Rectangle 124"/>
              <p:cNvSpPr>
                <a:spLocks noChangeArrowheads="1"/>
              </p:cNvSpPr>
              <p:nvPr/>
            </p:nvSpPr>
            <p:spPr bwMode="auto">
              <a:xfrm>
                <a:off x="4108" y="1350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9" name="Rectangle 125"/>
              <p:cNvSpPr>
                <a:spLocks noChangeArrowheads="1"/>
              </p:cNvSpPr>
              <p:nvPr/>
            </p:nvSpPr>
            <p:spPr bwMode="auto">
              <a:xfrm>
                <a:off x="4128" y="1350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4175" y="1350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1" name="Rectangle 127"/>
              <p:cNvSpPr>
                <a:spLocks noChangeArrowheads="1"/>
              </p:cNvSpPr>
              <p:nvPr/>
            </p:nvSpPr>
            <p:spPr bwMode="auto">
              <a:xfrm>
                <a:off x="4222" y="1350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2" name="Rectangle 128"/>
              <p:cNvSpPr>
                <a:spLocks noChangeArrowheads="1"/>
              </p:cNvSpPr>
              <p:nvPr/>
            </p:nvSpPr>
            <p:spPr bwMode="auto">
              <a:xfrm>
                <a:off x="4266" y="135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3" name="Rectangle 129"/>
              <p:cNvSpPr>
                <a:spLocks noChangeArrowheads="1"/>
              </p:cNvSpPr>
              <p:nvPr/>
            </p:nvSpPr>
            <p:spPr bwMode="auto">
              <a:xfrm>
                <a:off x="4286" y="1350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4" name="Rectangle 130"/>
              <p:cNvSpPr>
                <a:spLocks noChangeArrowheads="1"/>
              </p:cNvSpPr>
              <p:nvPr/>
            </p:nvSpPr>
            <p:spPr bwMode="auto">
              <a:xfrm>
                <a:off x="4334" y="1350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4379" y="1350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4398" y="135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7" name="Rectangle 133"/>
              <p:cNvSpPr>
                <a:spLocks noChangeArrowheads="1"/>
              </p:cNvSpPr>
              <p:nvPr/>
            </p:nvSpPr>
            <p:spPr bwMode="auto">
              <a:xfrm>
                <a:off x="4419" y="1350"/>
                <a:ext cx="7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f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8" name="Rectangle 134"/>
              <p:cNvSpPr>
                <a:spLocks noChangeArrowheads="1"/>
              </p:cNvSpPr>
              <p:nvPr/>
            </p:nvSpPr>
            <p:spPr bwMode="auto">
              <a:xfrm>
                <a:off x="4447" y="1350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4467" y="1350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0" name="Rectangle 136"/>
              <p:cNvSpPr>
                <a:spLocks noChangeArrowheads="1"/>
              </p:cNvSpPr>
              <p:nvPr/>
            </p:nvSpPr>
            <p:spPr bwMode="auto">
              <a:xfrm>
                <a:off x="4487" y="1350"/>
                <a:ext cx="12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1" name="Rectangle 137"/>
              <p:cNvSpPr>
                <a:spLocks noChangeArrowheads="1"/>
              </p:cNvSpPr>
              <p:nvPr/>
            </p:nvSpPr>
            <p:spPr bwMode="auto">
              <a:xfrm>
                <a:off x="4559" y="135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2" name="Rectangle 138"/>
              <p:cNvSpPr>
                <a:spLocks noChangeArrowheads="1"/>
              </p:cNvSpPr>
              <p:nvPr/>
            </p:nvSpPr>
            <p:spPr bwMode="auto">
              <a:xfrm>
                <a:off x="4081" y="1459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3398" y="1570"/>
                <a:ext cx="106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3461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3503" y="1570"/>
                <a:ext cx="102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3568" y="1570"/>
                <a:ext cx="7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f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3605" y="1570"/>
                <a:ext cx="9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3665" y="1570"/>
                <a:ext cx="92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3712" y="1570"/>
                <a:ext cx="69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3742" y="1570"/>
                <a:ext cx="9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1" name="Rectangle 147"/>
              <p:cNvSpPr>
                <a:spLocks noChangeArrowheads="1"/>
              </p:cNvSpPr>
              <p:nvPr/>
            </p:nvSpPr>
            <p:spPr bwMode="auto">
              <a:xfrm>
                <a:off x="3801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.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2" name="Rectangle 148"/>
              <p:cNvSpPr>
                <a:spLocks noChangeArrowheads="1"/>
              </p:cNvSpPr>
              <p:nvPr/>
            </p:nvSpPr>
            <p:spPr bwMode="auto">
              <a:xfrm>
                <a:off x="3833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3" name="Rectangle 149"/>
              <p:cNvSpPr>
                <a:spLocks noChangeArrowheads="1"/>
              </p:cNvSpPr>
              <p:nvPr/>
            </p:nvSpPr>
            <p:spPr bwMode="auto">
              <a:xfrm>
                <a:off x="3860" y="1570"/>
                <a:ext cx="96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4" name="Rectangle 150"/>
              <p:cNvSpPr>
                <a:spLocks noChangeArrowheads="1"/>
              </p:cNvSpPr>
              <p:nvPr/>
            </p:nvSpPr>
            <p:spPr bwMode="auto">
              <a:xfrm>
                <a:off x="3910" y="1570"/>
                <a:ext cx="96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’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3940" y="1570"/>
                <a:ext cx="106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6" name="Rectangle 152"/>
              <p:cNvSpPr>
                <a:spLocks noChangeArrowheads="1"/>
              </p:cNvSpPr>
              <p:nvPr/>
            </p:nvSpPr>
            <p:spPr bwMode="auto">
              <a:xfrm>
                <a:off x="4013" y="1570"/>
                <a:ext cx="7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f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7" name="Rectangle 153"/>
              <p:cNvSpPr>
                <a:spLocks noChangeArrowheads="1"/>
              </p:cNvSpPr>
              <p:nvPr/>
            </p:nvSpPr>
            <p:spPr bwMode="auto">
              <a:xfrm>
                <a:off x="4051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8" name="Rectangle 154"/>
              <p:cNvSpPr>
                <a:spLocks noChangeArrowheads="1"/>
              </p:cNvSpPr>
              <p:nvPr/>
            </p:nvSpPr>
            <p:spPr bwMode="auto">
              <a:xfrm>
                <a:off x="4093" y="1570"/>
                <a:ext cx="69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9" name="Rectangle 155"/>
              <p:cNvSpPr>
                <a:spLocks noChangeArrowheads="1"/>
              </p:cNvSpPr>
              <p:nvPr/>
            </p:nvSpPr>
            <p:spPr bwMode="auto">
              <a:xfrm>
                <a:off x="4122" y="1570"/>
                <a:ext cx="99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4172" y="1570"/>
                <a:ext cx="9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1" name="Rectangle 157"/>
              <p:cNvSpPr>
                <a:spLocks noChangeArrowheads="1"/>
              </p:cNvSpPr>
              <p:nvPr/>
            </p:nvSpPr>
            <p:spPr bwMode="auto">
              <a:xfrm>
                <a:off x="4231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2" name="Rectangle 158"/>
              <p:cNvSpPr>
                <a:spLocks noChangeArrowheads="1"/>
              </p:cNvSpPr>
              <p:nvPr/>
            </p:nvSpPr>
            <p:spPr bwMode="auto">
              <a:xfrm>
                <a:off x="4258" y="1570"/>
                <a:ext cx="102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3" name="Rectangle 159"/>
              <p:cNvSpPr>
                <a:spLocks noChangeArrowheads="1"/>
              </p:cNvSpPr>
              <p:nvPr/>
            </p:nvSpPr>
            <p:spPr bwMode="auto">
              <a:xfrm>
                <a:off x="4322" y="1570"/>
                <a:ext cx="69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4" name="Rectangle 160"/>
              <p:cNvSpPr>
                <a:spLocks noChangeArrowheads="1"/>
              </p:cNvSpPr>
              <p:nvPr/>
            </p:nvSpPr>
            <p:spPr bwMode="auto">
              <a:xfrm>
                <a:off x="4351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4378" y="1570"/>
                <a:ext cx="106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6" name="Rectangle 162"/>
              <p:cNvSpPr>
                <a:spLocks noChangeArrowheads="1"/>
              </p:cNvSpPr>
              <p:nvPr/>
            </p:nvSpPr>
            <p:spPr bwMode="auto">
              <a:xfrm>
                <a:off x="4441" y="1570"/>
                <a:ext cx="9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7" name="Rectangle 163"/>
              <p:cNvSpPr>
                <a:spLocks noChangeArrowheads="1"/>
              </p:cNvSpPr>
              <p:nvPr/>
            </p:nvSpPr>
            <p:spPr bwMode="auto">
              <a:xfrm>
                <a:off x="4501" y="1570"/>
                <a:ext cx="96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8" name="Rectangle 164"/>
              <p:cNvSpPr>
                <a:spLocks noChangeArrowheads="1"/>
              </p:cNvSpPr>
              <p:nvPr/>
            </p:nvSpPr>
            <p:spPr bwMode="auto">
              <a:xfrm>
                <a:off x="4548" y="1570"/>
                <a:ext cx="102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9" name="Rectangle 165"/>
              <p:cNvSpPr>
                <a:spLocks noChangeArrowheads="1"/>
              </p:cNvSpPr>
              <p:nvPr/>
            </p:nvSpPr>
            <p:spPr bwMode="auto">
              <a:xfrm>
                <a:off x="4612" y="1570"/>
                <a:ext cx="68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4642" y="1570"/>
                <a:ext cx="69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1" name="Rectangle 167"/>
              <p:cNvSpPr>
                <a:spLocks noChangeArrowheads="1"/>
              </p:cNvSpPr>
              <p:nvPr/>
            </p:nvSpPr>
            <p:spPr bwMode="auto">
              <a:xfrm>
                <a:off x="4672" y="1570"/>
                <a:ext cx="101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2" name="Rectangle 168"/>
              <p:cNvSpPr>
                <a:spLocks noChangeArrowheads="1"/>
              </p:cNvSpPr>
              <p:nvPr/>
            </p:nvSpPr>
            <p:spPr bwMode="auto">
              <a:xfrm>
                <a:off x="4735" y="1570"/>
                <a:ext cx="69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Rectangle 169"/>
              <p:cNvSpPr>
                <a:spLocks noChangeArrowheads="1"/>
              </p:cNvSpPr>
              <p:nvPr/>
            </p:nvSpPr>
            <p:spPr bwMode="auto">
              <a:xfrm>
                <a:off x="4764" y="1570"/>
                <a:ext cx="77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5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4" name="Rectangle 170"/>
              <p:cNvSpPr>
                <a:spLocks noChangeArrowheads="1"/>
              </p:cNvSpPr>
              <p:nvPr/>
            </p:nvSpPr>
            <p:spPr bwMode="auto">
              <a:xfrm>
                <a:off x="4081" y="1714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3659" y="1823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6" name="Rectangle 172"/>
              <p:cNvSpPr>
                <a:spLocks noChangeArrowheads="1"/>
              </p:cNvSpPr>
              <p:nvPr/>
            </p:nvSpPr>
            <p:spPr bwMode="auto">
              <a:xfrm>
                <a:off x="3702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Rectangle 173"/>
              <p:cNvSpPr>
                <a:spLocks noChangeArrowheads="1"/>
              </p:cNvSpPr>
              <p:nvPr/>
            </p:nvSpPr>
            <p:spPr bwMode="auto">
              <a:xfrm>
                <a:off x="3722" y="182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8" name="Rectangle 174"/>
              <p:cNvSpPr>
                <a:spLocks noChangeArrowheads="1"/>
              </p:cNvSpPr>
              <p:nvPr/>
            </p:nvSpPr>
            <p:spPr bwMode="auto">
              <a:xfrm>
                <a:off x="3760" y="182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9" name="Rectangle 175"/>
              <p:cNvSpPr>
                <a:spLocks noChangeArrowheads="1"/>
              </p:cNvSpPr>
              <p:nvPr/>
            </p:nvSpPr>
            <p:spPr bwMode="auto">
              <a:xfrm>
                <a:off x="3807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3839" y="1823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Rectangle 177"/>
              <p:cNvSpPr>
                <a:spLocks noChangeArrowheads="1"/>
              </p:cNvSpPr>
              <p:nvPr/>
            </p:nvSpPr>
            <p:spPr bwMode="auto">
              <a:xfrm>
                <a:off x="3882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2" name="Rectangle 178"/>
              <p:cNvSpPr>
                <a:spLocks noChangeArrowheads="1"/>
              </p:cNvSpPr>
              <p:nvPr/>
            </p:nvSpPr>
            <p:spPr bwMode="auto">
              <a:xfrm>
                <a:off x="3901" y="182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3" name="Rectangle 179"/>
              <p:cNvSpPr>
                <a:spLocks noChangeArrowheads="1"/>
              </p:cNvSpPr>
              <p:nvPr/>
            </p:nvSpPr>
            <p:spPr bwMode="auto">
              <a:xfrm>
                <a:off x="3949" y="182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4" name="Rectangle 180"/>
              <p:cNvSpPr>
                <a:spLocks noChangeArrowheads="1"/>
              </p:cNvSpPr>
              <p:nvPr/>
            </p:nvSpPr>
            <p:spPr bwMode="auto">
              <a:xfrm>
                <a:off x="3970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3990" y="1823"/>
                <a:ext cx="11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6" name="Rectangle 182"/>
              <p:cNvSpPr>
                <a:spLocks noChangeArrowheads="1"/>
              </p:cNvSpPr>
              <p:nvPr/>
            </p:nvSpPr>
            <p:spPr bwMode="auto">
              <a:xfrm>
                <a:off x="4046" y="182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Rectangle 183"/>
              <p:cNvSpPr>
                <a:spLocks noChangeArrowheads="1"/>
              </p:cNvSpPr>
              <p:nvPr/>
            </p:nvSpPr>
            <p:spPr bwMode="auto">
              <a:xfrm>
                <a:off x="4067" y="1823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8" name="Rectangle 184"/>
              <p:cNvSpPr>
                <a:spLocks noChangeArrowheads="1"/>
              </p:cNvSpPr>
              <p:nvPr/>
            </p:nvSpPr>
            <p:spPr bwMode="auto">
              <a:xfrm>
                <a:off x="4109" y="1823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Rectangle 185"/>
              <p:cNvSpPr>
                <a:spLocks noChangeArrowheads="1"/>
              </p:cNvSpPr>
              <p:nvPr/>
            </p:nvSpPr>
            <p:spPr bwMode="auto">
              <a:xfrm>
                <a:off x="4156" y="1823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4204" y="182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1" name="Rectangle 187"/>
              <p:cNvSpPr>
                <a:spLocks noChangeArrowheads="1"/>
              </p:cNvSpPr>
              <p:nvPr/>
            </p:nvSpPr>
            <p:spPr bwMode="auto">
              <a:xfrm>
                <a:off x="4223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2" name="Rectangle 188"/>
              <p:cNvSpPr>
                <a:spLocks noChangeArrowheads="1"/>
              </p:cNvSpPr>
              <p:nvPr/>
            </p:nvSpPr>
            <p:spPr bwMode="auto">
              <a:xfrm>
                <a:off x="4243" y="1823"/>
                <a:ext cx="11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3" name="Rectangle 189"/>
              <p:cNvSpPr>
                <a:spLocks noChangeArrowheads="1"/>
              </p:cNvSpPr>
              <p:nvPr/>
            </p:nvSpPr>
            <p:spPr bwMode="auto">
              <a:xfrm>
                <a:off x="4292" y="182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Rectangle 190"/>
              <p:cNvSpPr>
                <a:spLocks noChangeArrowheads="1"/>
              </p:cNvSpPr>
              <p:nvPr/>
            </p:nvSpPr>
            <p:spPr bwMode="auto">
              <a:xfrm>
                <a:off x="4340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4371" y="182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6" name="Rectangle 192"/>
              <p:cNvSpPr>
                <a:spLocks noChangeArrowheads="1"/>
              </p:cNvSpPr>
              <p:nvPr/>
            </p:nvSpPr>
            <p:spPr bwMode="auto">
              <a:xfrm>
                <a:off x="4413" y="1823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7" name="Rectangle 193"/>
              <p:cNvSpPr>
                <a:spLocks noChangeArrowheads="1"/>
              </p:cNvSpPr>
              <p:nvPr/>
            </p:nvSpPr>
            <p:spPr bwMode="auto">
              <a:xfrm>
                <a:off x="4460" y="1823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8" name="Rectangle 194"/>
              <p:cNvSpPr>
                <a:spLocks noChangeArrowheads="1"/>
              </p:cNvSpPr>
              <p:nvPr/>
            </p:nvSpPr>
            <p:spPr bwMode="auto">
              <a:xfrm>
                <a:off x="4503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9" name="Rectangle 195"/>
              <p:cNvSpPr>
                <a:spLocks noChangeArrowheads="1"/>
              </p:cNvSpPr>
              <p:nvPr/>
            </p:nvSpPr>
            <p:spPr bwMode="auto">
              <a:xfrm>
                <a:off x="4523" y="182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3235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273" y="193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320" y="193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368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388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408" y="193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451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472" y="1932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3506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30" name="Group 406"/>
            <p:cNvGrpSpPr>
              <a:grpSpLocks/>
            </p:cNvGrpSpPr>
            <p:nvPr/>
          </p:nvGrpSpPr>
          <p:grpSpPr bwMode="auto">
            <a:xfrm>
              <a:off x="2834" y="1932"/>
              <a:ext cx="2169" cy="875"/>
              <a:chOff x="2834" y="1932"/>
              <a:chExt cx="2169" cy="875"/>
            </a:xfrm>
          </p:grpSpPr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3553" y="193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3601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3645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3676" y="1932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3716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5" name="Rectangle 211"/>
              <p:cNvSpPr>
                <a:spLocks noChangeArrowheads="1"/>
              </p:cNvSpPr>
              <p:nvPr/>
            </p:nvSpPr>
            <p:spPr bwMode="auto">
              <a:xfrm>
                <a:off x="3736" y="1932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3772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3792" y="193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3839" y="193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3887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3930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3951" y="193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3994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4025" y="193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4056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4076" y="1932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4110" y="193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4140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4161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4198" y="1932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4241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4261" y="193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4309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4330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4350" y="1932"/>
                <a:ext cx="10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4393" y="193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4440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4471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4492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9" name="Rectangle 235"/>
              <p:cNvSpPr>
                <a:spLocks noChangeArrowheads="1"/>
              </p:cNvSpPr>
              <p:nvPr/>
            </p:nvSpPr>
            <p:spPr bwMode="auto">
              <a:xfrm>
                <a:off x="4530" y="193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0" name="Rectangle 236"/>
              <p:cNvSpPr>
                <a:spLocks noChangeArrowheads="1"/>
              </p:cNvSpPr>
              <p:nvPr/>
            </p:nvSpPr>
            <p:spPr bwMode="auto">
              <a:xfrm>
                <a:off x="4577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1" name="Rectangle 237"/>
              <p:cNvSpPr>
                <a:spLocks noChangeArrowheads="1"/>
              </p:cNvSpPr>
              <p:nvPr/>
            </p:nvSpPr>
            <p:spPr bwMode="auto">
              <a:xfrm>
                <a:off x="4597" y="1932"/>
                <a:ext cx="12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2" name="Rectangle 238"/>
              <p:cNvSpPr>
                <a:spLocks noChangeArrowheads="1"/>
              </p:cNvSpPr>
              <p:nvPr/>
            </p:nvSpPr>
            <p:spPr bwMode="auto">
              <a:xfrm>
                <a:off x="4674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4717" y="193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4765" y="1932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4812" y="1932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4859" y="1932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4906" y="1932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4926" y="193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3617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3638" y="2041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3681" y="204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3701" y="204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3721" y="2041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4" name="Rectangle 250"/>
              <p:cNvSpPr>
                <a:spLocks noChangeArrowheads="1"/>
              </p:cNvSpPr>
              <p:nvPr/>
            </p:nvSpPr>
            <p:spPr bwMode="auto">
              <a:xfrm>
                <a:off x="3764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5" name="Rectangle 251"/>
              <p:cNvSpPr>
                <a:spLocks noChangeArrowheads="1"/>
              </p:cNvSpPr>
              <p:nvPr/>
            </p:nvSpPr>
            <p:spPr bwMode="auto">
              <a:xfrm>
                <a:off x="3784" y="204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6" name="Rectangle 252"/>
              <p:cNvSpPr>
                <a:spLocks noChangeArrowheads="1"/>
              </p:cNvSpPr>
              <p:nvPr/>
            </p:nvSpPr>
            <p:spPr bwMode="auto">
              <a:xfrm>
                <a:off x="3831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7" name="Rectangle 253"/>
              <p:cNvSpPr>
                <a:spLocks noChangeArrowheads="1"/>
              </p:cNvSpPr>
              <p:nvPr/>
            </p:nvSpPr>
            <p:spPr bwMode="auto">
              <a:xfrm>
                <a:off x="3863" y="2041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3908" y="2041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9" name="Rectangle 255"/>
              <p:cNvSpPr>
                <a:spLocks noChangeArrowheads="1"/>
              </p:cNvSpPr>
              <p:nvPr/>
            </p:nvSpPr>
            <p:spPr bwMode="auto">
              <a:xfrm>
                <a:off x="3943" y="2041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0" name="Rectangle 256"/>
              <p:cNvSpPr>
                <a:spLocks noChangeArrowheads="1"/>
              </p:cNvSpPr>
              <p:nvPr/>
            </p:nvSpPr>
            <p:spPr bwMode="auto">
              <a:xfrm>
                <a:off x="3987" y="2041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1" name="Rectangle 257"/>
              <p:cNvSpPr>
                <a:spLocks noChangeArrowheads="1"/>
              </p:cNvSpPr>
              <p:nvPr/>
            </p:nvSpPr>
            <p:spPr bwMode="auto">
              <a:xfrm>
                <a:off x="4034" y="2041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2" name="Rectangle 258"/>
              <p:cNvSpPr>
                <a:spLocks noChangeArrowheads="1"/>
              </p:cNvSpPr>
              <p:nvPr/>
            </p:nvSpPr>
            <p:spPr bwMode="auto">
              <a:xfrm>
                <a:off x="4070" y="2041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4113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4" name="Rectangle 260"/>
              <p:cNvSpPr>
                <a:spLocks noChangeArrowheads="1"/>
              </p:cNvSpPr>
              <p:nvPr/>
            </p:nvSpPr>
            <p:spPr bwMode="auto">
              <a:xfrm>
                <a:off x="4132" y="204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5" name="Rectangle 261"/>
              <p:cNvSpPr>
                <a:spLocks noChangeArrowheads="1"/>
              </p:cNvSpPr>
              <p:nvPr/>
            </p:nvSpPr>
            <p:spPr bwMode="auto">
              <a:xfrm>
                <a:off x="4179" y="2041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6" name="Rectangle 262"/>
              <p:cNvSpPr>
                <a:spLocks noChangeArrowheads="1"/>
              </p:cNvSpPr>
              <p:nvPr/>
            </p:nvSpPr>
            <p:spPr bwMode="auto">
              <a:xfrm>
                <a:off x="4224" y="204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7" name="Rectangle 263"/>
              <p:cNvSpPr>
                <a:spLocks noChangeArrowheads="1"/>
              </p:cNvSpPr>
              <p:nvPr/>
            </p:nvSpPr>
            <p:spPr bwMode="auto">
              <a:xfrm>
                <a:off x="4266" y="204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4287" y="204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9" name="Rectangle 265"/>
              <p:cNvSpPr>
                <a:spLocks noChangeArrowheads="1"/>
              </p:cNvSpPr>
              <p:nvPr/>
            </p:nvSpPr>
            <p:spPr bwMode="auto">
              <a:xfrm>
                <a:off x="4307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0" name="Rectangle 266"/>
              <p:cNvSpPr>
                <a:spLocks noChangeArrowheads="1"/>
              </p:cNvSpPr>
              <p:nvPr/>
            </p:nvSpPr>
            <p:spPr bwMode="auto">
              <a:xfrm>
                <a:off x="4327" y="2041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1" name="Rectangle 267"/>
              <p:cNvSpPr>
                <a:spLocks noChangeArrowheads="1"/>
              </p:cNvSpPr>
              <p:nvPr/>
            </p:nvSpPr>
            <p:spPr bwMode="auto">
              <a:xfrm>
                <a:off x="4370" y="2041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2" name="Rectangle 268"/>
              <p:cNvSpPr>
                <a:spLocks noChangeArrowheads="1"/>
              </p:cNvSpPr>
              <p:nvPr/>
            </p:nvSpPr>
            <p:spPr bwMode="auto">
              <a:xfrm>
                <a:off x="4416" y="2041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4447" y="2041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4" name="Rectangle 270"/>
              <p:cNvSpPr>
                <a:spLocks noChangeArrowheads="1"/>
              </p:cNvSpPr>
              <p:nvPr/>
            </p:nvSpPr>
            <p:spPr bwMode="auto">
              <a:xfrm>
                <a:off x="4494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5" name="Rectangle 271"/>
              <p:cNvSpPr>
                <a:spLocks noChangeArrowheads="1"/>
              </p:cNvSpPr>
              <p:nvPr/>
            </p:nvSpPr>
            <p:spPr bwMode="auto">
              <a:xfrm>
                <a:off x="4525" y="2041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6" name="Rectangle 272"/>
              <p:cNvSpPr>
                <a:spLocks noChangeArrowheads="1"/>
              </p:cNvSpPr>
              <p:nvPr/>
            </p:nvSpPr>
            <p:spPr bwMode="auto">
              <a:xfrm>
                <a:off x="4545" y="204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7" name="Rectangle 273"/>
              <p:cNvSpPr>
                <a:spLocks noChangeArrowheads="1"/>
              </p:cNvSpPr>
              <p:nvPr/>
            </p:nvSpPr>
            <p:spPr bwMode="auto">
              <a:xfrm>
                <a:off x="4081" y="2151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764" y="2260"/>
                <a:ext cx="7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9" name="Rectangle 275"/>
              <p:cNvSpPr>
                <a:spLocks noChangeArrowheads="1"/>
              </p:cNvSpPr>
              <p:nvPr/>
            </p:nvSpPr>
            <p:spPr bwMode="auto">
              <a:xfrm>
                <a:off x="3809" y="2260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0" name="Rectangle 276"/>
              <p:cNvSpPr>
                <a:spLocks noChangeArrowheads="1"/>
              </p:cNvSpPr>
              <p:nvPr/>
            </p:nvSpPr>
            <p:spPr bwMode="auto">
              <a:xfrm>
                <a:off x="3853" y="2260"/>
                <a:ext cx="7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1" name="Rectangle 277"/>
              <p:cNvSpPr>
                <a:spLocks noChangeArrowheads="1"/>
              </p:cNvSpPr>
              <p:nvPr/>
            </p:nvSpPr>
            <p:spPr bwMode="auto">
              <a:xfrm>
                <a:off x="3897" y="2260"/>
                <a:ext cx="5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2" name="Rectangle 278"/>
              <p:cNvSpPr>
                <a:spLocks noChangeArrowheads="1"/>
              </p:cNvSpPr>
              <p:nvPr/>
            </p:nvSpPr>
            <p:spPr bwMode="auto">
              <a:xfrm>
                <a:off x="3928" y="2260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961" y="226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4" name="Rectangle 280"/>
              <p:cNvSpPr>
                <a:spLocks noChangeArrowheads="1"/>
              </p:cNvSpPr>
              <p:nvPr/>
            </p:nvSpPr>
            <p:spPr bwMode="auto">
              <a:xfrm>
                <a:off x="4009" y="2260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5" name="Rectangle 281"/>
              <p:cNvSpPr>
                <a:spLocks noChangeArrowheads="1"/>
              </p:cNvSpPr>
              <p:nvPr/>
            </p:nvSpPr>
            <p:spPr bwMode="auto">
              <a:xfrm>
                <a:off x="4029" y="2260"/>
                <a:ext cx="7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6" name="Rectangle 282"/>
              <p:cNvSpPr>
                <a:spLocks noChangeArrowheads="1"/>
              </p:cNvSpPr>
              <p:nvPr/>
            </p:nvSpPr>
            <p:spPr bwMode="auto">
              <a:xfrm>
                <a:off x="4077" y="2260"/>
                <a:ext cx="7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7" name="Rectangle 283"/>
              <p:cNvSpPr>
                <a:spLocks noChangeArrowheads="1"/>
              </p:cNvSpPr>
              <p:nvPr/>
            </p:nvSpPr>
            <p:spPr bwMode="auto">
              <a:xfrm>
                <a:off x="4120" y="2260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4143" y="2260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9" name="Rectangle 285"/>
              <p:cNvSpPr>
                <a:spLocks noChangeArrowheads="1"/>
              </p:cNvSpPr>
              <p:nvPr/>
            </p:nvSpPr>
            <p:spPr bwMode="auto">
              <a:xfrm>
                <a:off x="4165" y="2260"/>
                <a:ext cx="7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0" name="Rectangle 286"/>
              <p:cNvSpPr>
                <a:spLocks noChangeArrowheads="1"/>
              </p:cNvSpPr>
              <p:nvPr/>
            </p:nvSpPr>
            <p:spPr bwMode="auto">
              <a:xfrm>
                <a:off x="4209" y="2260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1" name="Rectangle 287"/>
              <p:cNvSpPr>
                <a:spLocks noChangeArrowheads="1"/>
              </p:cNvSpPr>
              <p:nvPr/>
            </p:nvSpPr>
            <p:spPr bwMode="auto">
              <a:xfrm>
                <a:off x="4257" y="2260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2" name="Rectangle 288"/>
              <p:cNvSpPr>
                <a:spLocks noChangeArrowheads="1"/>
              </p:cNvSpPr>
              <p:nvPr/>
            </p:nvSpPr>
            <p:spPr bwMode="auto">
              <a:xfrm>
                <a:off x="4279" y="2260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4327" y="2260"/>
                <a:ext cx="9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4" name="Rectangle 290"/>
              <p:cNvSpPr>
                <a:spLocks noChangeArrowheads="1"/>
              </p:cNvSpPr>
              <p:nvPr/>
            </p:nvSpPr>
            <p:spPr bwMode="auto">
              <a:xfrm>
                <a:off x="4399" y="2260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5" name="Rectangle 291"/>
              <p:cNvSpPr>
                <a:spLocks noChangeArrowheads="1"/>
              </p:cNvSpPr>
              <p:nvPr/>
            </p:nvSpPr>
            <p:spPr bwMode="auto">
              <a:xfrm>
                <a:off x="3398" y="2369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Rectangle 292"/>
              <p:cNvSpPr>
                <a:spLocks noChangeArrowheads="1"/>
              </p:cNvSpPr>
              <p:nvPr/>
            </p:nvSpPr>
            <p:spPr bwMode="auto">
              <a:xfrm>
                <a:off x="3445" y="2369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7" name="Rectangle 293"/>
              <p:cNvSpPr>
                <a:spLocks noChangeArrowheads="1"/>
              </p:cNvSpPr>
              <p:nvPr/>
            </p:nvSpPr>
            <p:spPr bwMode="auto">
              <a:xfrm>
                <a:off x="3465" y="2369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511" y="2369"/>
                <a:ext cx="9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9" name="Rectangle 295"/>
              <p:cNvSpPr>
                <a:spLocks noChangeArrowheads="1"/>
              </p:cNvSpPr>
              <p:nvPr/>
            </p:nvSpPr>
            <p:spPr bwMode="auto">
              <a:xfrm>
                <a:off x="3546" y="2369"/>
                <a:ext cx="9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0" name="Rectangle 296"/>
              <p:cNvSpPr>
                <a:spLocks noChangeArrowheads="1"/>
              </p:cNvSpPr>
              <p:nvPr/>
            </p:nvSpPr>
            <p:spPr bwMode="auto">
              <a:xfrm>
                <a:off x="3582" y="2369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1" name="Rectangle 297"/>
              <p:cNvSpPr>
                <a:spLocks noChangeArrowheads="1"/>
              </p:cNvSpPr>
              <p:nvPr/>
            </p:nvSpPr>
            <p:spPr bwMode="auto">
              <a:xfrm>
                <a:off x="3627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2" name="Rectangle 298"/>
              <p:cNvSpPr>
                <a:spLocks noChangeArrowheads="1"/>
              </p:cNvSpPr>
              <p:nvPr/>
            </p:nvSpPr>
            <p:spPr bwMode="auto">
              <a:xfrm>
                <a:off x="3648" y="2369"/>
                <a:ext cx="10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3697" y="2369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4" name="Rectangle 300"/>
              <p:cNvSpPr>
                <a:spLocks noChangeArrowheads="1"/>
              </p:cNvSpPr>
              <p:nvPr/>
            </p:nvSpPr>
            <p:spPr bwMode="auto">
              <a:xfrm>
                <a:off x="3742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5" name="Rectangle 301"/>
              <p:cNvSpPr>
                <a:spLocks noChangeArrowheads="1"/>
              </p:cNvSpPr>
              <p:nvPr/>
            </p:nvSpPr>
            <p:spPr bwMode="auto">
              <a:xfrm>
                <a:off x="3773" y="2369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6" name="Rectangle 302"/>
              <p:cNvSpPr>
                <a:spLocks noChangeArrowheads="1"/>
              </p:cNvSpPr>
              <p:nvPr/>
            </p:nvSpPr>
            <p:spPr bwMode="auto">
              <a:xfrm>
                <a:off x="3803" y="2369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7" name="Rectangle 303"/>
              <p:cNvSpPr>
                <a:spLocks noChangeArrowheads="1"/>
              </p:cNvSpPr>
              <p:nvPr/>
            </p:nvSpPr>
            <p:spPr bwMode="auto">
              <a:xfrm>
                <a:off x="3849" y="2369"/>
                <a:ext cx="6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869" y="2369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9" name="Rectangle 305"/>
              <p:cNvSpPr>
                <a:spLocks noChangeArrowheads="1"/>
              </p:cNvSpPr>
              <p:nvPr/>
            </p:nvSpPr>
            <p:spPr bwMode="auto">
              <a:xfrm>
                <a:off x="3915" y="2369"/>
                <a:ext cx="12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0" name="Rectangle 306"/>
              <p:cNvSpPr>
                <a:spLocks noChangeArrowheads="1"/>
              </p:cNvSpPr>
              <p:nvPr/>
            </p:nvSpPr>
            <p:spPr bwMode="auto">
              <a:xfrm>
                <a:off x="3985" y="2369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1" name="Rectangle 307"/>
              <p:cNvSpPr>
                <a:spLocks noChangeArrowheads="1"/>
              </p:cNvSpPr>
              <p:nvPr/>
            </p:nvSpPr>
            <p:spPr bwMode="auto">
              <a:xfrm>
                <a:off x="4028" y="2369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2" name="Rectangle 308"/>
              <p:cNvSpPr>
                <a:spLocks noChangeArrowheads="1"/>
              </p:cNvSpPr>
              <p:nvPr/>
            </p:nvSpPr>
            <p:spPr bwMode="auto">
              <a:xfrm>
                <a:off x="4074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3" name="Rectangle 309"/>
              <p:cNvSpPr>
                <a:spLocks noChangeArrowheads="1"/>
              </p:cNvSpPr>
              <p:nvPr/>
            </p:nvSpPr>
            <p:spPr bwMode="auto">
              <a:xfrm>
                <a:off x="4095" y="2369"/>
                <a:ext cx="10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4" name="Rectangle 310"/>
              <p:cNvSpPr>
                <a:spLocks noChangeArrowheads="1"/>
              </p:cNvSpPr>
              <p:nvPr/>
            </p:nvSpPr>
            <p:spPr bwMode="auto">
              <a:xfrm>
                <a:off x="4143" y="2369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5" name="Rectangle 311"/>
              <p:cNvSpPr>
                <a:spLocks noChangeArrowheads="1"/>
              </p:cNvSpPr>
              <p:nvPr/>
            </p:nvSpPr>
            <p:spPr bwMode="auto">
              <a:xfrm>
                <a:off x="4188" y="2369"/>
                <a:ext cx="12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6" name="Rectangle 312"/>
              <p:cNvSpPr>
                <a:spLocks noChangeArrowheads="1"/>
              </p:cNvSpPr>
              <p:nvPr/>
            </p:nvSpPr>
            <p:spPr bwMode="auto">
              <a:xfrm>
                <a:off x="4259" y="2369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7" name="Rectangle 313"/>
              <p:cNvSpPr>
                <a:spLocks noChangeArrowheads="1"/>
              </p:cNvSpPr>
              <p:nvPr/>
            </p:nvSpPr>
            <p:spPr bwMode="auto">
              <a:xfrm>
                <a:off x="4305" y="2369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8" name="Rectangle 314"/>
              <p:cNvSpPr>
                <a:spLocks noChangeArrowheads="1"/>
              </p:cNvSpPr>
              <p:nvPr/>
            </p:nvSpPr>
            <p:spPr bwMode="auto">
              <a:xfrm>
                <a:off x="4351" y="2369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9" name="Rectangle 315"/>
              <p:cNvSpPr>
                <a:spLocks noChangeArrowheads="1"/>
              </p:cNvSpPr>
              <p:nvPr/>
            </p:nvSpPr>
            <p:spPr bwMode="auto">
              <a:xfrm>
                <a:off x="4397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,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0" name="Rectangle 316"/>
              <p:cNvSpPr>
                <a:spLocks noChangeArrowheads="1"/>
              </p:cNvSpPr>
              <p:nvPr/>
            </p:nvSpPr>
            <p:spPr bwMode="auto">
              <a:xfrm>
                <a:off x="4419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1" name="Rectangle 317"/>
              <p:cNvSpPr>
                <a:spLocks noChangeArrowheads="1"/>
              </p:cNvSpPr>
              <p:nvPr/>
            </p:nvSpPr>
            <p:spPr bwMode="auto">
              <a:xfrm>
                <a:off x="4440" y="2369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8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2" name="Rectangle 318"/>
              <p:cNvSpPr>
                <a:spLocks noChangeArrowheads="1"/>
              </p:cNvSpPr>
              <p:nvPr/>
            </p:nvSpPr>
            <p:spPr bwMode="auto">
              <a:xfrm>
                <a:off x="4485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3" name="Rectangle 319"/>
              <p:cNvSpPr>
                <a:spLocks noChangeArrowheads="1"/>
              </p:cNvSpPr>
              <p:nvPr/>
            </p:nvSpPr>
            <p:spPr bwMode="auto">
              <a:xfrm>
                <a:off x="4506" y="2369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-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4" name="Rectangle 320"/>
              <p:cNvSpPr>
                <a:spLocks noChangeArrowheads="1"/>
              </p:cNvSpPr>
              <p:nvPr/>
            </p:nvSpPr>
            <p:spPr bwMode="auto">
              <a:xfrm>
                <a:off x="4534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5" name="Rectangle 321"/>
              <p:cNvSpPr>
                <a:spLocks noChangeArrowheads="1"/>
              </p:cNvSpPr>
              <p:nvPr/>
            </p:nvSpPr>
            <p:spPr bwMode="auto">
              <a:xfrm>
                <a:off x="4554" y="2369"/>
                <a:ext cx="10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6" name="Rectangle 322"/>
              <p:cNvSpPr>
                <a:spLocks noChangeArrowheads="1"/>
              </p:cNvSpPr>
              <p:nvPr/>
            </p:nvSpPr>
            <p:spPr bwMode="auto">
              <a:xfrm>
                <a:off x="4602" y="2369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7" name="Rectangle 323"/>
              <p:cNvSpPr>
                <a:spLocks noChangeArrowheads="1"/>
              </p:cNvSpPr>
              <p:nvPr/>
            </p:nvSpPr>
            <p:spPr bwMode="auto">
              <a:xfrm>
                <a:off x="4648" y="2369"/>
                <a:ext cx="12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8" name="Rectangle 324"/>
              <p:cNvSpPr>
                <a:spLocks noChangeArrowheads="1"/>
              </p:cNvSpPr>
              <p:nvPr/>
            </p:nvSpPr>
            <p:spPr bwMode="auto">
              <a:xfrm>
                <a:off x="4719" y="2369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9" name="Rectangle 325"/>
              <p:cNvSpPr>
                <a:spLocks noChangeArrowheads="1"/>
              </p:cNvSpPr>
              <p:nvPr/>
            </p:nvSpPr>
            <p:spPr bwMode="auto">
              <a:xfrm>
                <a:off x="4764" y="2369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0" name="Rectangle 326"/>
              <p:cNvSpPr>
                <a:spLocks noChangeArrowheads="1"/>
              </p:cNvSpPr>
              <p:nvPr/>
            </p:nvSpPr>
            <p:spPr bwMode="auto">
              <a:xfrm>
                <a:off x="3350" y="2478"/>
                <a:ext cx="9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Rectangle 327"/>
              <p:cNvSpPr>
                <a:spLocks noChangeArrowheads="1"/>
              </p:cNvSpPr>
              <p:nvPr/>
            </p:nvSpPr>
            <p:spPr bwMode="auto">
              <a:xfrm>
                <a:off x="3428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" name="Rectangle 328"/>
              <p:cNvSpPr>
                <a:spLocks noChangeArrowheads="1"/>
              </p:cNvSpPr>
              <p:nvPr/>
            </p:nvSpPr>
            <p:spPr bwMode="auto">
              <a:xfrm>
                <a:off x="3473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" name="Rectangle 329"/>
              <p:cNvSpPr>
                <a:spLocks noChangeArrowheads="1"/>
              </p:cNvSpPr>
              <p:nvPr/>
            </p:nvSpPr>
            <p:spPr bwMode="auto">
              <a:xfrm>
                <a:off x="3505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" name="Rectangle 330"/>
              <p:cNvSpPr>
                <a:spLocks noChangeArrowheads="1"/>
              </p:cNvSpPr>
              <p:nvPr/>
            </p:nvSpPr>
            <p:spPr bwMode="auto">
              <a:xfrm>
                <a:off x="3543" y="2478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" name="Rectangle 331"/>
              <p:cNvSpPr>
                <a:spLocks noChangeArrowheads="1"/>
              </p:cNvSpPr>
              <p:nvPr/>
            </p:nvSpPr>
            <p:spPr bwMode="auto">
              <a:xfrm>
                <a:off x="3591" y="2478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6" name="Rectangle 332"/>
              <p:cNvSpPr>
                <a:spLocks noChangeArrowheads="1"/>
              </p:cNvSpPr>
              <p:nvPr/>
            </p:nvSpPr>
            <p:spPr bwMode="auto">
              <a:xfrm>
                <a:off x="3613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7" name="Rectangle 333"/>
              <p:cNvSpPr>
                <a:spLocks noChangeArrowheads="1"/>
              </p:cNvSpPr>
              <p:nvPr/>
            </p:nvSpPr>
            <p:spPr bwMode="auto">
              <a:xfrm>
                <a:off x="3658" y="2478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8" name="Rectangle 334"/>
              <p:cNvSpPr>
                <a:spLocks noChangeArrowheads="1"/>
              </p:cNvSpPr>
              <p:nvPr/>
            </p:nvSpPr>
            <p:spPr bwMode="auto">
              <a:xfrm>
                <a:off x="3706" y="2478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?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" name="Rectangle 335"/>
              <p:cNvSpPr>
                <a:spLocks noChangeArrowheads="1"/>
              </p:cNvSpPr>
              <p:nvPr/>
            </p:nvSpPr>
            <p:spPr bwMode="auto">
              <a:xfrm>
                <a:off x="3729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0" name="Rectangle 336"/>
              <p:cNvSpPr>
                <a:spLocks noChangeArrowheads="1"/>
              </p:cNvSpPr>
              <p:nvPr/>
            </p:nvSpPr>
            <p:spPr bwMode="auto">
              <a:xfrm>
                <a:off x="3748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2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3794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7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2" name="Rectangle 338"/>
              <p:cNvSpPr>
                <a:spLocks noChangeArrowheads="1"/>
              </p:cNvSpPr>
              <p:nvPr/>
            </p:nvSpPr>
            <p:spPr bwMode="auto">
              <a:xfrm>
                <a:off x="3840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" name="Rectangle 339"/>
              <p:cNvSpPr>
                <a:spLocks noChangeArrowheads="1"/>
              </p:cNvSpPr>
              <p:nvPr/>
            </p:nvSpPr>
            <p:spPr bwMode="auto">
              <a:xfrm>
                <a:off x="3859" y="2478"/>
                <a:ext cx="7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4" name="Rectangle 340"/>
              <p:cNvSpPr>
                <a:spLocks noChangeArrowheads="1"/>
              </p:cNvSpPr>
              <p:nvPr/>
            </p:nvSpPr>
            <p:spPr bwMode="auto">
              <a:xfrm>
                <a:off x="3908" y="2478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5" name="Rectangle 341"/>
              <p:cNvSpPr>
                <a:spLocks noChangeArrowheads="1"/>
              </p:cNvSpPr>
              <p:nvPr/>
            </p:nvSpPr>
            <p:spPr bwMode="auto">
              <a:xfrm>
                <a:off x="3956" y="2478"/>
                <a:ext cx="7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3998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7" name="Rectangle 343"/>
              <p:cNvSpPr>
                <a:spLocks noChangeArrowheads="1"/>
              </p:cNvSpPr>
              <p:nvPr/>
            </p:nvSpPr>
            <p:spPr bwMode="auto">
              <a:xfrm>
                <a:off x="4043" y="2478"/>
                <a:ext cx="9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8" name="Rectangle 344"/>
              <p:cNvSpPr>
                <a:spLocks noChangeArrowheads="1"/>
              </p:cNvSpPr>
              <p:nvPr/>
            </p:nvSpPr>
            <p:spPr bwMode="auto">
              <a:xfrm>
                <a:off x="4115" y="2478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9" name="Rectangle 345"/>
              <p:cNvSpPr>
                <a:spLocks noChangeArrowheads="1"/>
              </p:cNvSpPr>
              <p:nvPr/>
            </p:nvSpPr>
            <p:spPr bwMode="auto">
              <a:xfrm>
                <a:off x="4164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0" name="Rectangle 346"/>
              <p:cNvSpPr>
                <a:spLocks noChangeArrowheads="1"/>
              </p:cNvSpPr>
              <p:nvPr/>
            </p:nvSpPr>
            <p:spPr bwMode="auto">
              <a:xfrm>
                <a:off x="4195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4240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2" name="Rectangle 348"/>
              <p:cNvSpPr>
                <a:spLocks noChangeArrowheads="1"/>
              </p:cNvSpPr>
              <p:nvPr/>
            </p:nvSpPr>
            <p:spPr bwMode="auto">
              <a:xfrm>
                <a:off x="4260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2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3" name="Rectangle 349"/>
              <p:cNvSpPr>
                <a:spLocks noChangeArrowheads="1"/>
              </p:cNvSpPr>
              <p:nvPr/>
            </p:nvSpPr>
            <p:spPr bwMode="auto">
              <a:xfrm>
                <a:off x="4305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0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4" name="Rectangle 350"/>
              <p:cNvSpPr>
                <a:spLocks noChangeArrowheads="1"/>
              </p:cNvSpPr>
              <p:nvPr/>
            </p:nvSpPr>
            <p:spPr bwMode="auto">
              <a:xfrm>
                <a:off x="4351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1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5" name="Rectangle 351"/>
              <p:cNvSpPr>
                <a:spLocks noChangeArrowheads="1"/>
              </p:cNvSpPr>
              <p:nvPr/>
            </p:nvSpPr>
            <p:spPr bwMode="auto">
              <a:xfrm>
                <a:off x="4397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3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6" name="Rectangle 352"/>
              <p:cNvSpPr>
                <a:spLocks noChangeArrowheads="1"/>
              </p:cNvSpPr>
              <p:nvPr/>
            </p:nvSpPr>
            <p:spPr bwMode="auto">
              <a:xfrm>
                <a:off x="4441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7" name="Rectangle 353"/>
              <p:cNvSpPr>
                <a:spLocks noChangeArrowheads="1"/>
              </p:cNvSpPr>
              <p:nvPr/>
            </p:nvSpPr>
            <p:spPr bwMode="auto">
              <a:xfrm>
                <a:off x="4462" y="2478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8" name="Rectangle 354"/>
              <p:cNvSpPr>
                <a:spLocks noChangeArrowheads="1"/>
              </p:cNvSpPr>
              <p:nvPr/>
            </p:nvSpPr>
            <p:spPr bwMode="auto">
              <a:xfrm>
                <a:off x="4511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9" name="Rectangle 355"/>
              <p:cNvSpPr>
                <a:spLocks noChangeArrowheads="1"/>
              </p:cNvSpPr>
              <p:nvPr/>
            </p:nvSpPr>
            <p:spPr bwMode="auto">
              <a:xfrm>
                <a:off x="4542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0" name="Rectangle 356"/>
              <p:cNvSpPr>
                <a:spLocks noChangeArrowheads="1"/>
              </p:cNvSpPr>
              <p:nvPr/>
            </p:nvSpPr>
            <p:spPr bwMode="auto">
              <a:xfrm>
                <a:off x="4587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4607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1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2" name="Rectangle 358"/>
              <p:cNvSpPr>
                <a:spLocks noChangeArrowheads="1"/>
              </p:cNvSpPr>
              <p:nvPr/>
            </p:nvSpPr>
            <p:spPr bwMode="auto">
              <a:xfrm>
                <a:off x="4653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9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3" name="Rectangle 359"/>
              <p:cNvSpPr>
                <a:spLocks noChangeArrowheads="1"/>
              </p:cNvSpPr>
              <p:nvPr/>
            </p:nvSpPr>
            <p:spPr bwMode="auto">
              <a:xfrm>
                <a:off x="4698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.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4" name="Rectangle 360"/>
              <p:cNvSpPr>
                <a:spLocks noChangeArrowheads="1"/>
              </p:cNvSpPr>
              <p:nvPr/>
            </p:nvSpPr>
            <p:spPr bwMode="auto">
              <a:xfrm>
                <a:off x="4721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0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5" name="Rectangle 361"/>
              <p:cNvSpPr>
                <a:spLocks noChangeArrowheads="1"/>
              </p:cNvSpPr>
              <p:nvPr/>
            </p:nvSpPr>
            <p:spPr bwMode="auto">
              <a:xfrm>
                <a:off x="4767" y="2478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0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4812" y="2478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7" name="Rectangle 363"/>
              <p:cNvSpPr>
                <a:spLocks noChangeArrowheads="1"/>
              </p:cNvSpPr>
              <p:nvPr/>
            </p:nvSpPr>
            <p:spPr bwMode="auto">
              <a:xfrm>
                <a:off x="4081" y="2587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8" name="Rectangle 364"/>
              <p:cNvSpPr>
                <a:spLocks noChangeArrowheads="1"/>
              </p:cNvSpPr>
              <p:nvPr/>
            </p:nvSpPr>
            <p:spPr bwMode="auto">
              <a:xfrm>
                <a:off x="2834" y="2696"/>
                <a:ext cx="10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9" name="Rectangle 365"/>
              <p:cNvSpPr>
                <a:spLocks noChangeArrowheads="1"/>
              </p:cNvSpPr>
              <p:nvPr/>
            </p:nvSpPr>
            <p:spPr bwMode="auto">
              <a:xfrm>
                <a:off x="2891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0" name="Rectangle 366"/>
              <p:cNvSpPr>
                <a:spLocks noChangeArrowheads="1"/>
              </p:cNvSpPr>
              <p:nvPr/>
            </p:nvSpPr>
            <p:spPr bwMode="auto">
              <a:xfrm>
                <a:off x="2934" y="2696"/>
                <a:ext cx="6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954" y="2696"/>
                <a:ext cx="6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2" name="Rectangle 368"/>
              <p:cNvSpPr>
                <a:spLocks noChangeArrowheads="1"/>
              </p:cNvSpPr>
              <p:nvPr/>
            </p:nvSpPr>
            <p:spPr bwMode="auto">
              <a:xfrm>
                <a:off x="2975" y="2696"/>
                <a:ext cx="9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’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3" name="Rectangle 369"/>
              <p:cNvSpPr>
                <a:spLocks noChangeArrowheads="1"/>
              </p:cNvSpPr>
              <p:nvPr/>
            </p:nvSpPr>
            <p:spPr bwMode="auto">
              <a:xfrm>
                <a:off x="2998" y="2696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4" name="Rectangle 370"/>
              <p:cNvSpPr>
                <a:spLocks noChangeArrowheads="1"/>
              </p:cNvSpPr>
              <p:nvPr/>
            </p:nvSpPr>
            <p:spPr bwMode="auto">
              <a:xfrm>
                <a:off x="3043" y="2696"/>
                <a:ext cx="12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5" name="Rectangle 371"/>
              <p:cNvSpPr>
                <a:spLocks noChangeArrowheads="1"/>
              </p:cNvSpPr>
              <p:nvPr/>
            </p:nvSpPr>
            <p:spPr bwMode="auto">
              <a:xfrm>
                <a:off x="3114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3159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7" name="Rectangle 373"/>
              <p:cNvSpPr>
                <a:spLocks noChangeArrowheads="1"/>
              </p:cNvSpPr>
              <p:nvPr/>
            </p:nvSpPr>
            <p:spPr bwMode="auto">
              <a:xfrm>
                <a:off x="3180" y="2696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8" name="Rectangle 374"/>
              <p:cNvSpPr>
                <a:spLocks noChangeArrowheads="1"/>
              </p:cNvSpPr>
              <p:nvPr/>
            </p:nvSpPr>
            <p:spPr bwMode="auto">
              <a:xfrm>
                <a:off x="3210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9" name="Rectangle 375"/>
              <p:cNvSpPr>
                <a:spLocks noChangeArrowheads="1"/>
              </p:cNvSpPr>
              <p:nvPr/>
            </p:nvSpPr>
            <p:spPr bwMode="auto">
              <a:xfrm>
                <a:off x="3256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0" name="Rectangle 376"/>
              <p:cNvSpPr>
                <a:spLocks noChangeArrowheads="1"/>
              </p:cNvSpPr>
              <p:nvPr/>
            </p:nvSpPr>
            <p:spPr bwMode="auto">
              <a:xfrm>
                <a:off x="3276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3322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2" name="Rectangle 378"/>
              <p:cNvSpPr>
                <a:spLocks noChangeArrowheads="1"/>
              </p:cNvSpPr>
              <p:nvPr/>
            </p:nvSpPr>
            <p:spPr bwMode="auto">
              <a:xfrm>
                <a:off x="3365" y="2696"/>
                <a:ext cx="6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3" name="Rectangle 379"/>
              <p:cNvSpPr>
                <a:spLocks noChangeArrowheads="1"/>
              </p:cNvSpPr>
              <p:nvPr/>
            </p:nvSpPr>
            <p:spPr bwMode="auto">
              <a:xfrm>
                <a:off x="3385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4" name="Rectangle 380"/>
              <p:cNvSpPr>
                <a:spLocks noChangeArrowheads="1"/>
              </p:cNvSpPr>
              <p:nvPr/>
            </p:nvSpPr>
            <p:spPr bwMode="auto">
              <a:xfrm>
                <a:off x="3406" y="2696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X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5" name="Rectangle 381"/>
              <p:cNvSpPr>
                <a:spLocks noChangeArrowheads="1"/>
              </p:cNvSpPr>
              <p:nvPr/>
            </p:nvSpPr>
            <p:spPr bwMode="auto">
              <a:xfrm>
                <a:off x="3453" y="2696"/>
                <a:ext cx="6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3475" y="2696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X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7" name="Rectangle 383"/>
              <p:cNvSpPr>
                <a:spLocks noChangeArrowheads="1"/>
              </p:cNvSpPr>
              <p:nvPr/>
            </p:nvSpPr>
            <p:spPr bwMode="auto">
              <a:xfrm>
                <a:off x="3521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8" name="Rectangle 384"/>
              <p:cNvSpPr>
                <a:spLocks noChangeArrowheads="1"/>
              </p:cNvSpPr>
              <p:nvPr/>
            </p:nvSpPr>
            <p:spPr bwMode="auto">
              <a:xfrm>
                <a:off x="3542" y="2696"/>
                <a:ext cx="10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9" name="Rectangle 385"/>
              <p:cNvSpPr>
                <a:spLocks noChangeArrowheads="1"/>
              </p:cNvSpPr>
              <p:nvPr/>
            </p:nvSpPr>
            <p:spPr bwMode="auto">
              <a:xfrm>
                <a:off x="3588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0" name="Rectangle 386"/>
              <p:cNvSpPr>
                <a:spLocks noChangeArrowheads="1"/>
              </p:cNvSpPr>
              <p:nvPr/>
            </p:nvSpPr>
            <p:spPr bwMode="auto">
              <a:xfrm>
                <a:off x="3634" y="2696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3679" y="2696"/>
                <a:ext cx="9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2" name="Rectangle 388"/>
              <p:cNvSpPr>
                <a:spLocks noChangeArrowheads="1"/>
              </p:cNvSpPr>
              <p:nvPr/>
            </p:nvSpPr>
            <p:spPr bwMode="auto">
              <a:xfrm>
                <a:off x="3720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3" name="Rectangle 389"/>
              <p:cNvSpPr>
                <a:spLocks noChangeArrowheads="1"/>
              </p:cNvSpPr>
              <p:nvPr/>
            </p:nvSpPr>
            <p:spPr bwMode="auto">
              <a:xfrm>
                <a:off x="3763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4" name="Rectangle 390"/>
              <p:cNvSpPr>
                <a:spLocks noChangeArrowheads="1"/>
              </p:cNvSpPr>
              <p:nvPr/>
            </p:nvSpPr>
            <p:spPr bwMode="auto">
              <a:xfrm>
                <a:off x="3808" y="2696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5" name="Rectangle 391"/>
              <p:cNvSpPr>
                <a:spLocks noChangeArrowheads="1"/>
              </p:cNvSpPr>
              <p:nvPr/>
            </p:nvSpPr>
            <p:spPr bwMode="auto">
              <a:xfrm>
                <a:off x="3854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6" name="Rectangle 392"/>
              <p:cNvSpPr>
                <a:spLocks noChangeArrowheads="1"/>
              </p:cNvSpPr>
              <p:nvPr/>
            </p:nvSpPr>
            <p:spPr bwMode="auto">
              <a:xfrm>
                <a:off x="3900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7" name="Rectangle 393"/>
              <p:cNvSpPr>
                <a:spLocks noChangeArrowheads="1"/>
              </p:cNvSpPr>
              <p:nvPr/>
            </p:nvSpPr>
            <p:spPr bwMode="auto">
              <a:xfrm>
                <a:off x="3920" y="2696"/>
                <a:ext cx="6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8" name="Rectangle 394"/>
              <p:cNvSpPr>
                <a:spLocks noChangeArrowheads="1"/>
              </p:cNvSpPr>
              <p:nvPr/>
            </p:nvSpPr>
            <p:spPr bwMode="auto">
              <a:xfrm>
                <a:off x="3942" y="2696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9" name="Rectangle 395"/>
              <p:cNvSpPr>
                <a:spLocks noChangeArrowheads="1"/>
              </p:cNvSpPr>
              <p:nvPr/>
            </p:nvSpPr>
            <p:spPr bwMode="auto">
              <a:xfrm>
                <a:off x="3988" y="2696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0" name="Rectangle 396"/>
              <p:cNvSpPr>
                <a:spLocks noChangeArrowheads="1"/>
              </p:cNvSpPr>
              <p:nvPr/>
            </p:nvSpPr>
            <p:spPr bwMode="auto">
              <a:xfrm>
                <a:off x="4018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1" name="Rectangle 397"/>
              <p:cNvSpPr>
                <a:spLocks noChangeArrowheads="1"/>
              </p:cNvSpPr>
              <p:nvPr/>
            </p:nvSpPr>
            <p:spPr bwMode="auto">
              <a:xfrm>
                <a:off x="4061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2" name="Rectangle 398"/>
              <p:cNvSpPr>
                <a:spLocks noChangeArrowheads="1"/>
              </p:cNvSpPr>
              <p:nvPr/>
            </p:nvSpPr>
            <p:spPr bwMode="auto">
              <a:xfrm>
                <a:off x="4092" y="2696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3" name="Rectangle 399"/>
              <p:cNvSpPr>
                <a:spLocks noChangeArrowheads="1"/>
              </p:cNvSpPr>
              <p:nvPr/>
            </p:nvSpPr>
            <p:spPr bwMode="auto">
              <a:xfrm>
                <a:off x="4138" y="2696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4" name="Rectangle 400"/>
              <p:cNvSpPr>
                <a:spLocks noChangeArrowheads="1"/>
              </p:cNvSpPr>
              <p:nvPr/>
            </p:nvSpPr>
            <p:spPr bwMode="auto">
              <a:xfrm>
                <a:off x="4184" y="2696"/>
                <a:ext cx="9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z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5" name="Rectangle 401"/>
              <p:cNvSpPr>
                <a:spLocks noChangeArrowheads="1"/>
              </p:cNvSpPr>
              <p:nvPr/>
            </p:nvSpPr>
            <p:spPr bwMode="auto">
              <a:xfrm>
                <a:off x="4219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6" name="Rectangle 402"/>
              <p:cNvSpPr>
                <a:spLocks noChangeArrowheads="1"/>
              </p:cNvSpPr>
              <p:nvPr/>
            </p:nvSpPr>
            <p:spPr bwMode="auto">
              <a:xfrm>
                <a:off x="4240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7" name="Rectangle 403"/>
              <p:cNvSpPr>
                <a:spLocks noChangeArrowheads="1"/>
              </p:cNvSpPr>
              <p:nvPr/>
            </p:nvSpPr>
            <p:spPr bwMode="auto">
              <a:xfrm>
                <a:off x="4286" y="2696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8" name="Rectangle 404"/>
              <p:cNvSpPr>
                <a:spLocks noChangeArrowheads="1"/>
              </p:cNvSpPr>
              <p:nvPr/>
            </p:nvSpPr>
            <p:spPr bwMode="auto">
              <a:xfrm>
                <a:off x="4331" y="2696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9" name="Rectangle 405"/>
              <p:cNvSpPr>
                <a:spLocks noChangeArrowheads="1"/>
              </p:cNvSpPr>
              <p:nvPr/>
            </p:nvSpPr>
            <p:spPr bwMode="auto">
              <a:xfrm>
                <a:off x="4377" y="2696"/>
                <a:ext cx="6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31" name="Group 607"/>
            <p:cNvGrpSpPr>
              <a:grpSpLocks/>
            </p:cNvGrpSpPr>
            <p:nvPr/>
          </p:nvGrpSpPr>
          <p:grpSpPr bwMode="auto">
            <a:xfrm>
              <a:off x="2864" y="2696"/>
              <a:ext cx="2539" cy="767"/>
              <a:chOff x="2864" y="2696"/>
              <a:chExt cx="2539" cy="767"/>
            </a:xfrm>
          </p:grpSpPr>
          <p:sp>
            <p:nvSpPr>
              <p:cNvPr id="1431" name="Rectangle 407"/>
              <p:cNvSpPr>
                <a:spLocks noChangeArrowheads="1"/>
              </p:cNvSpPr>
              <p:nvPr/>
            </p:nvSpPr>
            <p:spPr bwMode="auto">
              <a:xfrm>
                <a:off x="4398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2" name="Rectangle 408"/>
              <p:cNvSpPr>
                <a:spLocks noChangeArrowheads="1"/>
              </p:cNvSpPr>
              <p:nvPr/>
            </p:nvSpPr>
            <p:spPr bwMode="auto">
              <a:xfrm>
                <a:off x="4440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3" name="Rectangle 409"/>
              <p:cNvSpPr>
                <a:spLocks noChangeArrowheads="1"/>
              </p:cNvSpPr>
              <p:nvPr/>
            </p:nvSpPr>
            <p:spPr bwMode="auto">
              <a:xfrm>
                <a:off x="4461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4" name="Rectangle 410"/>
              <p:cNvSpPr>
                <a:spLocks noChangeArrowheads="1"/>
              </p:cNvSpPr>
              <p:nvPr/>
            </p:nvSpPr>
            <p:spPr bwMode="auto">
              <a:xfrm>
                <a:off x="4507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5" name="Rectangle 411"/>
              <p:cNvSpPr>
                <a:spLocks noChangeArrowheads="1"/>
              </p:cNvSpPr>
              <p:nvPr/>
            </p:nvSpPr>
            <p:spPr bwMode="auto">
              <a:xfrm>
                <a:off x="4527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6" name="Rectangle 412"/>
              <p:cNvSpPr>
                <a:spLocks noChangeArrowheads="1"/>
              </p:cNvSpPr>
              <p:nvPr/>
            </p:nvSpPr>
            <p:spPr bwMode="auto">
              <a:xfrm>
                <a:off x="4548" y="2696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Rectangle 413"/>
              <p:cNvSpPr>
                <a:spLocks noChangeArrowheads="1"/>
              </p:cNvSpPr>
              <p:nvPr/>
            </p:nvSpPr>
            <p:spPr bwMode="auto">
              <a:xfrm>
                <a:off x="4588" y="2696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8" name="Rectangle 414"/>
              <p:cNvSpPr>
                <a:spLocks noChangeArrowheads="1"/>
              </p:cNvSpPr>
              <p:nvPr/>
            </p:nvSpPr>
            <p:spPr bwMode="auto">
              <a:xfrm>
                <a:off x="4618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9" name="Rectangle 415"/>
              <p:cNvSpPr>
                <a:spLocks noChangeArrowheads="1"/>
              </p:cNvSpPr>
              <p:nvPr/>
            </p:nvSpPr>
            <p:spPr bwMode="auto">
              <a:xfrm>
                <a:off x="4664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0" name="Rectangle 416"/>
              <p:cNvSpPr>
                <a:spLocks noChangeArrowheads="1"/>
              </p:cNvSpPr>
              <p:nvPr/>
            </p:nvSpPr>
            <p:spPr bwMode="auto">
              <a:xfrm>
                <a:off x="4710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1" name="Rectangle 417"/>
              <p:cNvSpPr>
                <a:spLocks noChangeArrowheads="1"/>
              </p:cNvSpPr>
              <p:nvPr/>
            </p:nvSpPr>
            <p:spPr bwMode="auto">
              <a:xfrm>
                <a:off x="4730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2" name="Rectangle 418"/>
              <p:cNvSpPr>
                <a:spLocks noChangeArrowheads="1"/>
              </p:cNvSpPr>
              <p:nvPr/>
            </p:nvSpPr>
            <p:spPr bwMode="auto">
              <a:xfrm>
                <a:off x="4751" y="2696"/>
                <a:ext cx="10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3" name="Rectangle 419"/>
              <p:cNvSpPr>
                <a:spLocks noChangeArrowheads="1"/>
              </p:cNvSpPr>
              <p:nvPr/>
            </p:nvSpPr>
            <p:spPr bwMode="auto">
              <a:xfrm>
                <a:off x="4797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" name="Rectangle 420"/>
              <p:cNvSpPr>
                <a:spLocks noChangeArrowheads="1"/>
              </p:cNvSpPr>
              <p:nvPr/>
            </p:nvSpPr>
            <p:spPr bwMode="auto">
              <a:xfrm>
                <a:off x="4818" y="2696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5" name="Rectangle 421"/>
              <p:cNvSpPr>
                <a:spLocks noChangeArrowheads="1"/>
              </p:cNvSpPr>
              <p:nvPr/>
            </p:nvSpPr>
            <p:spPr bwMode="auto">
              <a:xfrm>
                <a:off x="4863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6" name="Rectangle 422"/>
              <p:cNvSpPr>
                <a:spLocks noChangeArrowheads="1"/>
              </p:cNvSpPr>
              <p:nvPr/>
            </p:nvSpPr>
            <p:spPr bwMode="auto">
              <a:xfrm>
                <a:off x="4906" y="2696"/>
                <a:ext cx="12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7" name="Rectangle 423"/>
              <p:cNvSpPr>
                <a:spLocks noChangeArrowheads="1"/>
              </p:cNvSpPr>
              <p:nvPr/>
            </p:nvSpPr>
            <p:spPr bwMode="auto">
              <a:xfrm>
                <a:off x="4977" y="2696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8" name="Rectangle 424"/>
              <p:cNvSpPr>
                <a:spLocks noChangeArrowheads="1"/>
              </p:cNvSpPr>
              <p:nvPr/>
            </p:nvSpPr>
            <p:spPr bwMode="auto">
              <a:xfrm>
                <a:off x="5023" y="2696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9" name="Rectangle 425"/>
              <p:cNvSpPr>
                <a:spLocks noChangeArrowheads="1"/>
              </p:cNvSpPr>
              <p:nvPr/>
            </p:nvSpPr>
            <p:spPr bwMode="auto">
              <a:xfrm>
                <a:off x="5053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0" name="Rectangle 426"/>
              <p:cNvSpPr>
                <a:spLocks noChangeArrowheads="1"/>
              </p:cNvSpPr>
              <p:nvPr/>
            </p:nvSpPr>
            <p:spPr bwMode="auto">
              <a:xfrm>
                <a:off x="5100" y="2696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1" name="Rectangle 427"/>
              <p:cNvSpPr>
                <a:spLocks noChangeArrowheads="1"/>
              </p:cNvSpPr>
              <p:nvPr/>
            </p:nvSpPr>
            <p:spPr bwMode="auto">
              <a:xfrm>
                <a:off x="5145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2" name="Rectangle 428"/>
              <p:cNvSpPr>
                <a:spLocks noChangeArrowheads="1"/>
              </p:cNvSpPr>
              <p:nvPr/>
            </p:nvSpPr>
            <p:spPr bwMode="auto">
              <a:xfrm>
                <a:off x="5176" y="2696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3" name="Rectangle 429"/>
              <p:cNvSpPr>
                <a:spLocks noChangeArrowheads="1"/>
              </p:cNvSpPr>
              <p:nvPr/>
            </p:nvSpPr>
            <p:spPr bwMode="auto">
              <a:xfrm>
                <a:off x="5221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f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4" name="Rectangle 430"/>
              <p:cNvSpPr>
                <a:spLocks noChangeArrowheads="1"/>
              </p:cNvSpPr>
              <p:nvPr/>
            </p:nvSpPr>
            <p:spPr bwMode="auto">
              <a:xfrm>
                <a:off x="5249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5" name="Rectangle 431"/>
              <p:cNvSpPr>
                <a:spLocks noChangeArrowheads="1"/>
              </p:cNvSpPr>
              <p:nvPr/>
            </p:nvSpPr>
            <p:spPr bwMode="auto">
              <a:xfrm>
                <a:off x="5270" y="2696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6" name="Rectangle 432"/>
              <p:cNvSpPr>
                <a:spLocks noChangeArrowheads="1"/>
              </p:cNvSpPr>
              <p:nvPr/>
            </p:nvSpPr>
            <p:spPr bwMode="auto">
              <a:xfrm>
                <a:off x="5307" y="2696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7" name="Rectangle 433"/>
              <p:cNvSpPr>
                <a:spLocks noChangeArrowheads="1"/>
              </p:cNvSpPr>
              <p:nvPr/>
            </p:nvSpPr>
            <p:spPr bwMode="auto">
              <a:xfrm>
                <a:off x="5328" y="2696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8" name="Rectangle 434"/>
              <p:cNvSpPr>
                <a:spLocks noChangeArrowheads="1"/>
              </p:cNvSpPr>
              <p:nvPr/>
            </p:nvSpPr>
            <p:spPr bwMode="auto">
              <a:xfrm>
                <a:off x="3597" y="2805"/>
                <a:ext cx="9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“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9" name="Rectangle 435"/>
              <p:cNvSpPr>
                <a:spLocks noChangeArrowheads="1"/>
              </p:cNvSpPr>
              <p:nvPr/>
            </p:nvSpPr>
            <p:spPr bwMode="auto">
              <a:xfrm>
                <a:off x="3635" y="2805"/>
                <a:ext cx="10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0" name="Rectangle 436"/>
              <p:cNvSpPr>
                <a:spLocks noChangeArrowheads="1"/>
              </p:cNvSpPr>
              <p:nvPr/>
            </p:nvSpPr>
            <p:spPr bwMode="auto">
              <a:xfrm>
                <a:off x="3681" y="2805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1" name="Rectangle 437"/>
              <p:cNvSpPr>
                <a:spLocks noChangeArrowheads="1"/>
              </p:cNvSpPr>
              <p:nvPr/>
            </p:nvSpPr>
            <p:spPr bwMode="auto">
              <a:xfrm>
                <a:off x="3702" y="2805"/>
                <a:ext cx="9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Rectangle 438"/>
              <p:cNvSpPr>
                <a:spLocks noChangeArrowheads="1"/>
              </p:cNvSpPr>
              <p:nvPr/>
            </p:nvSpPr>
            <p:spPr bwMode="auto">
              <a:xfrm>
                <a:off x="3748" y="2805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3" name="Rectangle 439"/>
              <p:cNvSpPr>
                <a:spLocks noChangeArrowheads="1"/>
              </p:cNvSpPr>
              <p:nvPr/>
            </p:nvSpPr>
            <p:spPr bwMode="auto">
              <a:xfrm>
                <a:off x="3791" y="2805"/>
                <a:ext cx="12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4" name="Rectangle 440"/>
              <p:cNvSpPr>
                <a:spLocks noChangeArrowheads="1"/>
              </p:cNvSpPr>
              <p:nvPr/>
            </p:nvSpPr>
            <p:spPr bwMode="auto">
              <a:xfrm>
                <a:off x="3861" y="2805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5" name="Rectangle 441"/>
              <p:cNvSpPr>
                <a:spLocks noChangeArrowheads="1"/>
              </p:cNvSpPr>
              <p:nvPr/>
            </p:nvSpPr>
            <p:spPr bwMode="auto">
              <a:xfrm>
                <a:off x="3906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,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6" name="Rectangle 442"/>
              <p:cNvSpPr>
                <a:spLocks noChangeArrowheads="1"/>
              </p:cNvSpPr>
              <p:nvPr/>
            </p:nvSpPr>
            <p:spPr bwMode="auto">
              <a:xfrm>
                <a:off x="3929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7" name="Rectangle 443"/>
              <p:cNvSpPr>
                <a:spLocks noChangeArrowheads="1"/>
              </p:cNvSpPr>
              <p:nvPr/>
            </p:nvSpPr>
            <p:spPr bwMode="auto">
              <a:xfrm>
                <a:off x="3949" y="2805"/>
                <a:ext cx="9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8" name="Rectangle 444"/>
              <p:cNvSpPr>
                <a:spLocks noChangeArrowheads="1"/>
              </p:cNvSpPr>
              <p:nvPr/>
            </p:nvSpPr>
            <p:spPr bwMode="auto">
              <a:xfrm>
                <a:off x="3990" y="2805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9" name="Rectangle 445"/>
              <p:cNvSpPr>
                <a:spLocks noChangeArrowheads="1"/>
              </p:cNvSpPr>
              <p:nvPr/>
            </p:nvSpPr>
            <p:spPr bwMode="auto">
              <a:xfrm>
                <a:off x="4010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0" name="Rectangle 446"/>
              <p:cNvSpPr>
                <a:spLocks noChangeArrowheads="1"/>
              </p:cNvSpPr>
              <p:nvPr/>
            </p:nvSpPr>
            <p:spPr bwMode="auto">
              <a:xfrm>
                <a:off x="4041" y="2805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1" name="Rectangle 447"/>
              <p:cNvSpPr>
                <a:spLocks noChangeArrowheads="1"/>
              </p:cNvSpPr>
              <p:nvPr/>
            </p:nvSpPr>
            <p:spPr bwMode="auto">
              <a:xfrm>
                <a:off x="4071" y="2805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2" name="Rectangle 448"/>
              <p:cNvSpPr>
                <a:spLocks noChangeArrowheads="1"/>
              </p:cNvSpPr>
              <p:nvPr/>
            </p:nvSpPr>
            <p:spPr bwMode="auto">
              <a:xfrm>
                <a:off x="4117" y="2805"/>
                <a:ext cx="9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3" name="Rectangle 449"/>
              <p:cNvSpPr>
                <a:spLocks noChangeArrowheads="1"/>
              </p:cNvSpPr>
              <p:nvPr/>
            </p:nvSpPr>
            <p:spPr bwMode="auto">
              <a:xfrm>
                <a:off x="4162" y="2805"/>
                <a:ext cx="6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4" name="Rectangle 450"/>
              <p:cNvSpPr>
                <a:spLocks noChangeArrowheads="1"/>
              </p:cNvSpPr>
              <p:nvPr/>
            </p:nvSpPr>
            <p:spPr bwMode="auto">
              <a:xfrm>
                <a:off x="4183" y="2805"/>
                <a:ext cx="6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5" name="Rectangle 451"/>
              <p:cNvSpPr>
                <a:spLocks noChangeArrowheads="1"/>
              </p:cNvSpPr>
              <p:nvPr/>
            </p:nvSpPr>
            <p:spPr bwMode="auto">
              <a:xfrm>
                <a:off x="4204" y="2805"/>
                <a:ext cx="7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6" name="Rectangle 452"/>
              <p:cNvSpPr>
                <a:spLocks noChangeArrowheads="1"/>
              </p:cNvSpPr>
              <p:nvPr/>
            </p:nvSpPr>
            <p:spPr bwMode="auto">
              <a:xfrm>
                <a:off x="4234" y="2805"/>
                <a:ext cx="9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?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7" name="Rectangle 453"/>
              <p:cNvSpPr>
                <a:spLocks noChangeArrowheads="1"/>
              </p:cNvSpPr>
              <p:nvPr/>
            </p:nvSpPr>
            <p:spPr bwMode="auto">
              <a:xfrm>
                <a:off x="4279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,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8" name="Rectangle 454"/>
              <p:cNvSpPr>
                <a:spLocks noChangeArrowheads="1"/>
              </p:cNvSpPr>
              <p:nvPr/>
            </p:nvSpPr>
            <p:spPr bwMode="auto">
              <a:xfrm>
                <a:off x="4302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9" name="Rectangle 455"/>
              <p:cNvSpPr>
                <a:spLocks noChangeArrowheads="1"/>
              </p:cNvSpPr>
              <p:nvPr/>
            </p:nvSpPr>
            <p:spPr bwMode="auto">
              <a:xfrm>
                <a:off x="4322" y="2805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0" name="Rectangle 456"/>
              <p:cNvSpPr>
                <a:spLocks noChangeArrowheads="1"/>
              </p:cNvSpPr>
              <p:nvPr/>
            </p:nvSpPr>
            <p:spPr bwMode="auto">
              <a:xfrm>
                <a:off x="4360" y="2805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1" name="Rectangle 457"/>
              <p:cNvSpPr>
                <a:spLocks noChangeArrowheads="1"/>
              </p:cNvSpPr>
              <p:nvPr/>
            </p:nvSpPr>
            <p:spPr bwMode="auto">
              <a:xfrm>
                <a:off x="4406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2" name="Rectangle 458"/>
              <p:cNvSpPr>
                <a:spLocks noChangeArrowheads="1"/>
              </p:cNvSpPr>
              <p:nvPr/>
            </p:nvSpPr>
            <p:spPr bwMode="auto">
              <a:xfrm>
                <a:off x="4436" y="2805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3" name="Rectangle 459"/>
              <p:cNvSpPr>
                <a:spLocks noChangeArrowheads="1"/>
              </p:cNvSpPr>
              <p:nvPr/>
            </p:nvSpPr>
            <p:spPr bwMode="auto">
              <a:xfrm>
                <a:off x="4482" y="2805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4" name="Rectangle 460"/>
              <p:cNvSpPr>
                <a:spLocks noChangeArrowheads="1"/>
              </p:cNvSpPr>
              <p:nvPr/>
            </p:nvSpPr>
            <p:spPr bwMode="auto">
              <a:xfrm>
                <a:off x="4527" y="2805"/>
                <a:ext cx="9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”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5" name="Rectangle 461"/>
              <p:cNvSpPr>
                <a:spLocks noChangeArrowheads="1"/>
              </p:cNvSpPr>
              <p:nvPr/>
            </p:nvSpPr>
            <p:spPr bwMode="auto">
              <a:xfrm>
                <a:off x="4565" y="280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6" name="Rectangle 462"/>
              <p:cNvSpPr>
                <a:spLocks noChangeArrowheads="1"/>
              </p:cNvSpPr>
              <p:nvPr/>
            </p:nvSpPr>
            <p:spPr bwMode="auto">
              <a:xfrm>
                <a:off x="4081" y="2915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Italic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7" name="Rectangle 463"/>
              <p:cNvSpPr>
                <a:spLocks noChangeArrowheads="1"/>
              </p:cNvSpPr>
              <p:nvPr/>
            </p:nvSpPr>
            <p:spPr bwMode="auto">
              <a:xfrm>
                <a:off x="3850" y="3024"/>
                <a:ext cx="10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8" name="Rectangle 464"/>
              <p:cNvSpPr>
                <a:spLocks noChangeArrowheads="1"/>
              </p:cNvSpPr>
              <p:nvPr/>
            </p:nvSpPr>
            <p:spPr bwMode="auto">
              <a:xfrm>
                <a:off x="3897" y="3024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9" name="Rectangle 465"/>
              <p:cNvSpPr>
                <a:spLocks noChangeArrowheads="1"/>
              </p:cNvSpPr>
              <p:nvPr/>
            </p:nvSpPr>
            <p:spPr bwMode="auto">
              <a:xfrm>
                <a:off x="3940" y="302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0" name="Rectangle 466"/>
              <p:cNvSpPr>
                <a:spLocks noChangeArrowheads="1"/>
              </p:cNvSpPr>
              <p:nvPr/>
            </p:nvSpPr>
            <p:spPr bwMode="auto">
              <a:xfrm>
                <a:off x="3971" y="3024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1" name="Rectangle 467"/>
              <p:cNvSpPr>
                <a:spLocks noChangeArrowheads="1"/>
              </p:cNvSpPr>
              <p:nvPr/>
            </p:nvSpPr>
            <p:spPr bwMode="auto">
              <a:xfrm>
                <a:off x="4001" y="302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2" name="Rectangle 468"/>
              <p:cNvSpPr>
                <a:spLocks noChangeArrowheads="1"/>
              </p:cNvSpPr>
              <p:nvPr/>
            </p:nvSpPr>
            <p:spPr bwMode="auto">
              <a:xfrm>
                <a:off x="4046" y="302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3" name="Rectangle 469"/>
              <p:cNvSpPr>
                <a:spLocks noChangeArrowheads="1"/>
              </p:cNvSpPr>
              <p:nvPr/>
            </p:nvSpPr>
            <p:spPr bwMode="auto">
              <a:xfrm>
                <a:off x="4084" y="3024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4" name="Rectangle 470"/>
              <p:cNvSpPr>
                <a:spLocks noChangeArrowheads="1"/>
              </p:cNvSpPr>
              <p:nvPr/>
            </p:nvSpPr>
            <p:spPr bwMode="auto">
              <a:xfrm>
                <a:off x="4104" y="3024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5" name="Rectangle 471"/>
              <p:cNvSpPr>
                <a:spLocks noChangeArrowheads="1"/>
              </p:cNvSpPr>
              <p:nvPr/>
            </p:nvSpPr>
            <p:spPr bwMode="auto">
              <a:xfrm>
                <a:off x="4151" y="3024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6" name="Rectangle 472"/>
              <p:cNvSpPr>
                <a:spLocks noChangeArrowheads="1"/>
              </p:cNvSpPr>
              <p:nvPr/>
            </p:nvSpPr>
            <p:spPr bwMode="auto">
              <a:xfrm>
                <a:off x="4194" y="3024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7" name="Rectangle 473"/>
              <p:cNvSpPr>
                <a:spLocks noChangeArrowheads="1"/>
              </p:cNvSpPr>
              <p:nvPr/>
            </p:nvSpPr>
            <p:spPr bwMode="auto">
              <a:xfrm>
                <a:off x="4241" y="3024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8" name="Rectangle 474"/>
              <p:cNvSpPr>
                <a:spLocks noChangeArrowheads="1"/>
              </p:cNvSpPr>
              <p:nvPr/>
            </p:nvSpPr>
            <p:spPr bwMode="auto">
              <a:xfrm>
                <a:off x="4288" y="302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: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9" name="Rectangle 475"/>
              <p:cNvSpPr>
                <a:spLocks noChangeArrowheads="1"/>
              </p:cNvSpPr>
              <p:nvPr/>
            </p:nvSpPr>
            <p:spPr bwMode="auto">
              <a:xfrm>
                <a:off x="4311" y="302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0" name="Rectangle 476"/>
              <p:cNvSpPr>
                <a:spLocks noChangeArrowheads="1"/>
              </p:cNvSpPr>
              <p:nvPr/>
            </p:nvSpPr>
            <p:spPr bwMode="auto">
              <a:xfrm>
                <a:off x="3171" y="3134"/>
                <a:ext cx="8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1" name="Rectangle 477"/>
              <p:cNvSpPr>
                <a:spLocks noChangeArrowheads="1"/>
              </p:cNvSpPr>
              <p:nvPr/>
            </p:nvSpPr>
            <p:spPr bwMode="auto">
              <a:xfrm>
                <a:off x="3231" y="3134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2" name="Rectangle 478"/>
              <p:cNvSpPr>
                <a:spLocks noChangeArrowheads="1"/>
              </p:cNvSpPr>
              <p:nvPr/>
            </p:nvSpPr>
            <p:spPr bwMode="auto">
              <a:xfrm>
                <a:off x="3253" y="3134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3" name="Rectangle 479"/>
              <p:cNvSpPr>
                <a:spLocks noChangeArrowheads="1"/>
              </p:cNvSpPr>
              <p:nvPr/>
            </p:nvSpPr>
            <p:spPr bwMode="auto">
              <a:xfrm>
                <a:off x="3290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4" name="Rectangle 480"/>
              <p:cNvSpPr>
                <a:spLocks noChangeArrowheads="1"/>
              </p:cNvSpPr>
              <p:nvPr/>
            </p:nvSpPr>
            <p:spPr bwMode="auto">
              <a:xfrm>
                <a:off x="3339" y="3134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5" name="Rectangle 481"/>
              <p:cNvSpPr>
                <a:spLocks noChangeArrowheads="1"/>
              </p:cNvSpPr>
              <p:nvPr/>
            </p:nvSpPr>
            <p:spPr bwMode="auto">
              <a:xfrm>
                <a:off x="3361" y="3134"/>
                <a:ext cx="74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6" name="Rectangle 482"/>
              <p:cNvSpPr>
                <a:spLocks noChangeArrowheads="1"/>
              </p:cNvSpPr>
              <p:nvPr/>
            </p:nvSpPr>
            <p:spPr bwMode="auto">
              <a:xfrm>
                <a:off x="3405" y="3134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7" name="Rectangle 483"/>
              <p:cNvSpPr>
                <a:spLocks noChangeArrowheads="1"/>
              </p:cNvSpPr>
              <p:nvPr/>
            </p:nvSpPr>
            <p:spPr bwMode="auto">
              <a:xfrm>
                <a:off x="3426" y="3134"/>
                <a:ext cx="8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8" name="Rectangle 484"/>
              <p:cNvSpPr>
                <a:spLocks noChangeArrowheads="1"/>
              </p:cNvSpPr>
              <p:nvPr/>
            </p:nvSpPr>
            <p:spPr bwMode="auto">
              <a:xfrm>
                <a:off x="3475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9" name="Rectangle 485"/>
              <p:cNvSpPr>
                <a:spLocks noChangeArrowheads="1"/>
              </p:cNvSpPr>
              <p:nvPr/>
            </p:nvSpPr>
            <p:spPr bwMode="auto">
              <a:xfrm>
                <a:off x="3524" y="3134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0" name="Rectangle 486"/>
              <p:cNvSpPr>
                <a:spLocks noChangeArrowheads="1"/>
              </p:cNvSpPr>
              <p:nvPr/>
            </p:nvSpPr>
            <p:spPr bwMode="auto">
              <a:xfrm>
                <a:off x="3555" y="3134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1" name="Rectangle 487"/>
              <p:cNvSpPr>
                <a:spLocks noChangeArrowheads="1"/>
              </p:cNvSpPr>
              <p:nvPr/>
            </p:nvSpPr>
            <p:spPr bwMode="auto">
              <a:xfrm>
                <a:off x="3588" y="3134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2" name="Rectangle 488"/>
              <p:cNvSpPr>
                <a:spLocks noChangeArrowheads="1"/>
              </p:cNvSpPr>
              <p:nvPr/>
            </p:nvSpPr>
            <p:spPr bwMode="auto">
              <a:xfrm>
                <a:off x="3631" y="3134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3" name="Rectangle 489"/>
              <p:cNvSpPr>
                <a:spLocks noChangeArrowheads="1"/>
              </p:cNvSpPr>
              <p:nvPr/>
            </p:nvSpPr>
            <p:spPr bwMode="auto">
              <a:xfrm>
                <a:off x="3654" y="3134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4" name="Rectangle 490"/>
              <p:cNvSpPr>
                <a:spLocks noChangeArrowheads="1"/>
              </p:cNvSpPr>
              <p:nvPr/>
            </p:nvSpPr>
            <p:spPr bwMode="auto">
              <a:xfrm>
                <a:off x="3676" y="3134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5" name="Rectangle 491"/>
              <p:cNvSpPr>
                <a:spLocks noChangeArrowheads="1"/>
              </p:cNvSpPr>
              <p:nvPr/>
            </p:nvSpPr>
            <p:spPr bwMode="auto">
              <a:xfrm>
                <a:off x="3698" y="3134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6" name="Rectangle 492"/>
              <p:cNvSpPr>
                <a:spLocks noChangeArrowheads="1"/>
              </p:cNvSpPr>
              <p:nvPr/>
            </p:nvSpPr>
            <p:spPr bwMode="auto">
              <a:xfrm>
                <a:off x="3718" y="3134"/>
                <a:ext cx="10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-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7" name="Rectangle 493"/>
              <p:cNvSpPr>
                <a:spLocks noChangeArrowheads="1"/>
              </p:cNvSpPr>
              <p:nvPr/>
            </p:nvSpPr>
            <p:spPr bwMode="auto">
              <a:xfrm>
                <a:off x="3745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8" name="Rectangle 494"/>
              <p:cNvSpPr>
                <a:spLocks noChangeArrowheads="1"/>
              </p:cNvSpPr>
              <p:nvPr/>
            </p:nvSpPr>
            <p:spPr bwMode="auto">
              <a:xfrm>
                <a:off x="3766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9" name="Rectangle 495"/>
              <p:cNvSpPr>
                <a:spLocks noChangeArrowheads="1"/>
              </p:cNvSpPr>
              <p:nvPr/>
            </p:nvSpPr>
            <p:spPr bwMode="auto">
              <a:xfrm>
                <a:off x="3786" y="3134"/>
                <a:ext cx="11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0" name="Rectangle 496"/>
              <p:cNvSpPr>
                <a:spLocks noChangeArrowheads="1"/>
              </p:cNvSpPr>
              <p:nvPr/>
            </p:nvSpPr>
            <p:spPr bwMode="auto">
              <a:xfrm>
                <a:off x="3840" y="3134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1" name="Rectangle 497"/>
              <p:cNvSpPr>
                <a:spLocks noChangeArrowheads="1"/>
              </p:cNvSpPr>
              <p:nvPr/>
            </p:nvSpPr>
            <p:spPr bwMode="auto">
              <a:xfrm>
                <a:off x="3861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2" name="Rectangle 498"/>
              <p:cNvSpPr>
                <a:spLocks noChangeArrowheads="1"/>
              </p:cNvSpPr>
              <p:nvPr/>
            </p:nvSpPr>
            <p:spPr bwMode="auto">
              <a:xfrm>
                <a:off x="3892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3" name="Rectangle 499"/>
              <p:cNvSpPr>
                <a:spLocks noChangeArrowheads="1"/>
              </p:cNvSpPr>
              <p:nvPr/>
            </p:nvSpPr>
            <p:spPr bwMode="auto">
              <a:xfrm>
                <a:off x="3937" y="3134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4" name="Rectangle 500"/>
              <p:cNvSpPr>
                <a:spLocks noChangeArrowheads="1"/>
              </p:cNvSpPr>
              <p:nvPr/>
            </p:nvSpPr>
            <p:spPr bwMode="auto">
              <a:xfrm>
                <a:off x="3967" y="3134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5" name="Rectangle 501"/>
              <p:cNvSpPr>
                <a:spLocks noChangeArrowheads="1"/>
              </p:cNvSpPr>
              <p:nvPr/>
            </p:nvSpPr>
            <p:spPr bwMode="auto">
              <a:xfrm>
                <a:off x="3997" y="3134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6" name="Rectangle 502"/>
              <p:cNvSpPr>
                <a:spLocks noChangeArrowheads="1"/>
              </p:cNvSpPr>
              <p:nvPr/>
            </p:nvSpPr>
            <p:spPr bwMode="auto">
              <a:xfrm>
                <a:off x="4044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7" name="Rectangle 503"/>
              <p:cNvSpPr>
                <a:spLocks noChangeArrowheads="1"/>
              </p:cNvSpPr>
              <p:nvPr/>
            </p:nvSpPr>
            <p:spPr bwMode="auto">
              <a:xfrm>
                <a:off x="4075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8" name="Rectangle 504"/>
              <p:cNvSpPr>
                <a:spLocks noChangeArrowheads="1"/>
              </p:cNvSpPr>
              <p:nvPr/>
            </p:nvSpPr>
            <p:spPr bwMode="auto">
              <a:xfrm>
                <a:off x="4120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9" name="Rectangle 505"/>
              <p:cNvSpPr>
                <a:spLocks noChangeArrowheads="1"/>
              </p:cNvSpPr>
              <p:nvPr/>
            </p:nvSpPr>
            <p:spPr bwMode="auto">
              <a:xfrm>
                <a:off x="4140" y="3134"/>
                <a:ext cx="11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G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0" name="Rectangle 506"/>
              <p:cNvSpPr>
                <a:spLocks noChangeArrowheads="1"/>
              </p:cNvSpPr>
              <p:nvPr/>
            </p:nvSpPr>
            <p:spPr bwMode="auto">
              <a:xfrm>
                <a:off x="4196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1" name="Rectangle 507"/>
              <p:cNvSpPr>
                <a:spLocks noChangeArrowheads="1"/>
              </p:cNvSpPr>
              <p:nvPr/>
            </p:nvSpPr>
            <p:spPr bwMode="auto">
              <a:xfrm>
                <a:off x="4241" y="3134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2" name="Rectangle 508"/>
              <p:cNvSpPr>
                <a:spLocks noChangeArrowheads="1"/>
              </p:cNvSpPr>
              <p:nvPr/>
            </p:nvSpPr>
            <p:spPr bwMode="auto">
              <a:xfrm>
                <a:off x="4289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3" name="Rectangle 509"/>
              <p:cNvSpPr>
                <a:spLocks noChangeArrowheads="1"/>
              </p:cNvSpPr>
              <p:nvPr/>
            </p:nvSpPr>
            <p:spPr bwMode="auto">
              <a:xfrm>
                <a:off x="4332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4" name="Rectangle 510"/>
              <p:cNvSpPr>
                <a:spLocks noChangeArrowheads="1"/>
              </p:cNvSpPr>
              <p:nvPr/>
            </p:nvSpPr>
            <p:spPr bwMode="auto">
              <a:xfrm>
                <a:off x="4364" y="3134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5" name="Rectangle 511"/>
              <p:cNvSpPr>
                <a:spLocks noChangeArrowheads="1"/>
              </p:cNvSpPr>
              <p:nvPr/>
            </p:nvSpPr>
            <p:spPr bwMode="auto">
              <a:xfrm>
                <a:off x="4407" y="3134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6" name="Rectangle 512"/>
              <p:cNvSpPr>
                <a:spLocks noChangeArrowheads="1"/>
              </p:cNvSpPr>
              <p:nvPr/>
            </p:nvSpPr>
            <p:spPr bwMode="auto">
              <a:xfrm>
                <a:off x="4427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7" name="Rectangle 513"/>
              <p:cNvSpPr>
                <a:spLocks noChangeArrowheads="1"/>
              </p:cNvSpPr>
              <p:nvPr/>
            </p:nvSpPr>
            <p:spPr bwMode="auto">
              <a:xfrm>
                <a:off x="4472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8" name="Rectangle 514"/>
              <p:cNvSpPr>
                <a:spLocks noChangeArrowheads="1"/>
              </p:cNvSpPr>
              <p:nvPr/>
            </p:nvSpPr>
            <p:spPr bwMode="auto">
              <a:xfrm>
                <a:off x="4492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9" name="Rectangle 515"/>
              <p:cNvSpPr>
                <a:spLocks noChangeArrowheads="1"/>
              </p:cNvSpPr>
              <p:nvPr/>
            </p:nvSpPr>
            <p:spPr bwMode="auto">
              <a:xfrm>
                <a:off x="4512" y="3134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0" name="Rectangle 516"/>
              <p:cNvSpPr>
                <a:spLocks noChangeArrowheads="1"/>
              </p:cNvSpPr>
              <p:nvPr/>
            </p:nvSpPr>
            <p:spPr bwMode="auto">
              <a:xfrm>
                <a:off x="4560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1" name="Rectangle 517"/>
              <p:cNvSpPr>
                <a:spLocks noChangeArrowheads="1"/>
              </p:cNvSpPr>
              <p:nvPr/>
            </p:nvSpPr>
            <p:spPr bwMode="auto">
              <a:xfrm>
                <a:off x="4603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2" name="Rectangle 518"/>
              <p:cNvSpPr>
                <a:spLocks noChangeArrowheads="1"/>
              </p:cNvSpPr>
              <p:nvPr/>
            </p:nvSpPr>
            <p:spPr bwMode="auto">
              <a:xfrm>
                <a:off x="4635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3" name="Rectangle 519"/>
              <p:cNvSpPr>
                <a:spLocks noChangeArrowheads="1"/>
              </p:cNvSpPr>
              <p:nvPr/>
            </p:nvSpPr>
            <p:spPr bwMode="auto">
              <a:xfrm>
                <a:off x="4655" y="3134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4" name="Rectangle 520"/>
              <p:cNvSpPr>
                <a:spLocks noChangeArrowheads="1"/>
              </p:cNvSpPr>
              <p:nvPr/>
            </p:nvSpPr>
            <p:spPr bwMode="auto">
              <a:xfrm>
                <a:off x="4676" y="3134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5" name="Rectangle 521"/>
              <p:cNvSpPr>
                <a:spLocks noChangeArrowheads="1"/>
              </p:cNvSpPr>
              <p:nvPr/>
            </p:nvSpPr>
            <p:spPr bwMode="auto">
              <a:xfrm>
                <a:off x="4697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6" name="Rectangle 522"/>
              <p:cNvSpPr>
                <a:spLocks noChangeArrowheads="1"/>
              </p:cNvSpPr>
              <p:nvPr/>
            </p:nvSpPr>
            <p:spPr bwMode="auto">
              <a:xfrm>
                <a:off x="4717" y="3134"/>
                <a:ext cx="11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7" name="Rectangle 523"/>
              <p:cNvSpPr>
                <a:spLocks noChangeArrowheads="1"/>
              </p:cNvSpPr>
              <p:nvPr/>
            </p:nvSpPr>
            <p:spPr bwMode="auto">
              <a:xfrm>
                <a:off x="4764" y="3134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8" name="Rectangle 524"/>
              <p:cNvSpPr>
                <a:spLocks noChangeArrowheads="1"/>
              </p:cNvSpPr>
              <p:nvPr/>
            </p:nvSpPr>
            <p:spPr bwMode="auto">
              <a:xfrm>
                <a:off x="4784" y="3134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9" name="Rectangle 525"/>
              <p:cNvSpPr>
                <a:spLocks noChangeArrowheads="1"/>
              </p:cNvSpPr>
              <p:nvPr/>
            </p:nvSpPr>
            <p:spPr bwMode="auto">
              <a:xfrm>
                <a:off x="4831" y="3134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0" name="Rectangle 526"/>
              <p:cNvSpPr>
                <a:spLocks noChangeArrowheads="1"/>
              </p:cNvSpPr>
              <p:nvPr/>
            </p:nvSpPr>
            <p:spPr bwMode="auto">
              <a:xfrm>
                <a:off x="4876" y="3134"/>
                <a:ext cx="12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1" name="Rectangle 527"/>
              <p:cNvSpPr>
                <a:spLocks noChangeArrowheads="1"/>
              </p:cNvSpPr>
              <p:nvPr/>
            </p:nvSpPr>
            <p:spPr bwMode="auto">
              <a:xfrm>
                <a:off x="4948" y="3134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2" name="Rectangle 528"/>
              <p:cNvSpPr>
                <a:spLocks noChangeArrowheads="1"/>
              </p:cNvSpPr>
              <p:nvPr/>
            </p:nvSpPr>
            <p:spPr bwMode="auto">
              <a:xfrm>
                <a:off x="4990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3" name="Rectangle 529"/>
              <p:cNvSpPr>
                <a:spLocks noChangeArrowheads="1"/>
              </p:cNvSpPr>
              <p:nvPr/>
            </p:nvSpPr>
            <p:spPr bwMode="auto">
              <a:xfrm>
                <a:off x="5010" y="3134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4" name="Rectangle 530"/>
              <p:cNvSpPr>
                <a:spLocks noChangeArrowheads="1"/>
              </p:cNvSpPr>
              <p:nvPr/>
            </p:nvSpPr>
            <p:spPr bwMode="auto">
              <a:xfrm>
                <a:off x="3053" y="3243"/>
                <a:ext cx="12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5" name="Rectangle 531"/>
              <p:cNvSpPr>
                <a:spLocks noChangeArrowheads="1"/>
              </p:cNvSpPr>
              <p:nvPr/>
            </p:nvSpPr>
            <p:spPr bwMode="auto">
              <a:xfrm>
                <a:off x="3131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6" name="Rectangle 532"/>
              <p:cNvSpPr>
                <a:spLocks noChangeArrowheads="1"/>
              </p:cNvSpPr>
              <p:nvPr/>
            </p:nvSpPr>
            <p:spPr bwMode="auto">
              <a:xfrm>
                <a:off x="3151" y="3243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7" name="Rectangle 533"/>
              <p:cNvSpPr>
                <a:spLocks noChangeArrowheads="1"/>
              </p:cNvSpPr>
              <p:nvPr/>
            </p:nvSpPr>
            <p:spPr bwMode="auto">
              <a:xfrm>
                <a:off x="3198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8" name="Rectangle 534"/>
              <p:cNvSpPr>
                <a:spLocks noChangeArrowheads="1"/>
              </p:cNvSpPr>
              <p:nvPr/>
            </p:nvSpPr>
            <p:spPr bwMode="auto">
              <a:xfrm>
                <a:off x="3219" y="3243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9" name="Rectangle 535"/>
              <p:cNvSpPr>
                <a:spLocks noChangeArrowheads="1"/>
              </p:cNvSpPr>
              <p:nvPr/>
            </p:nvSpPr>
            <p:spPr bwMode="auto">
              <a:xfrm>
                <a:off x="3254" y="3243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0" name="Rectangle 536"/>
              <p:cNvSpPr>
                <a:spLocks noChangeArrowheads="1"/>
              </p:cNvSpPr>
              <p:nvPr/>
            </p:nvSpPr>
            <p:spPr bwMode="auto">
              <a:xfrm>
                <a:off x="3283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1" name="Rectangle 537"/>
              <p:cNvSpPr>
                <a:spLocks noChangeArrowheads="1"/>
              </p:cNvSpPr>
              <p:nvPr/>
            </p:nvSpPr>
            <p:spPr bwMode="auto">
              <a:xfrm>
                <a:off x="3328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2" name="Rectangle 538"/>
              <p:cNvSpPr>
                <a:spLocks noChangeArrowheads="1"/>
              </p:cNvSpPr>
              <p:nvPr/>
            </p:nvSpPr>
            <p:spPr bwMode="auto">
              <a:xfrm>
                <a:off x="3359" y="324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3" name="Rectangle 539"/>
              <p:cNvSpPr>
                <a:spLocks noChangeArrowheads="1"/>
              </p:cNvSpPr>
              <p:nvPr/>
            </p:nvSpPr>
            <p:spPr bwMode="auto">
              <a:xfrm>
                <a:off x="3407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4" name="Rectangle 540"/>
              <p:cNvSpPr>
                <a:spLocks noChangeArrowheads="1"/>
              </p:cNvSpPr>
              <p:nvPr/>
            </p:nvSpPr>
            <p:spPr bwMode="auto">
              <a:xfrm>
                <a:off x="3426" y="324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5" name="Rectangle 541"/>
              <p:cNvSpPr>
                <a:spLocks noChangeArrowheads="1"/>
              </p:cNvSpPr>
              <p:nvPr/>
            </p:nvSpPr>
            <p:spPr bwMode="auto">
              <a:xfrm>
                <a:off x="3474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6" name="Rectangle 542"/>
              <p:cNvSpPr>
                <a:spLocks noChangeArrowheads="1"/>
              </p:cNvSpPr>
              <p:nvPr/>
            </p:nvSpPr>
            <p:spPr bwMode="auto">
              <a:xfrm>
                <a:off x="3518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7" name="Rectangle 543"/>
              <p:cNvSpPr>
                <a:spLocks noChangeArrowheads="1"/>
              </p:cNvSpPr>
              <p:nvPr/>
            </p:nvSpPr>
            <p:spPr bwMode="auto">
              <a:xfrm>
                <a:off x="3538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8" name="Rectangle 544"/>
              <p:cNvSpPr>
                <a:spLocks noChangeArrowheads="1"/>
              </p:cNvSpPr>
              <p:nvPr/>
            </p:nvSpPr>
            <p:spPr bwMode="auto">
              <a:xfrm>
                <a:off x="3559" y="3243"/>
                <a:ext cx="110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" name="Rectangle 545"/>
              <p:cNvSpPr>
                <a:spLocks noChangeArrowheads="1"/>
              </p:cNvSpPr>
              <p:nvPr/>
            </p:nvSpPr>
            <p:spPr bwMode="auto">
              <a:xfrm>
                <a:off x="3607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" name="Rectangle 546"/>
              <p:cNvSpPr>
                <a:spLocks noChangeArrowheads="1"/>
              </p:cNvSpPr>
              <p:nvPr/>
            </p:nvSpPr>
            <p:spPr bwMode="auto">
              <a:xfrm>
                <a:off x="3652" y="3243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1" name="Rectangle 547"/>
              <p:cNvSpPr>
                <a:spLocks noChangeArrowheads="1"/>
              </p:cNvSpPr>
              <p:nvPr/>
            </p:nvSpPr>
            <p:spPr bwMode="auto">
              <a:xfrm>
                <a:off x="3699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2" name="Rectangle 548"/>
              <p:cNvSpPr>
                <a:spLocks noChangeArrowheads="1"/>
              </p:cNvSpPr>
              <p:nvPr/>
            </p:nvSpPr>
            <p:spPr bwMode="auto">
              <a:xfrm>
                <a:off x="3720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3" name="Rectangle 549"/>
              <p:cNvSpPr>
                <a:spLocks noChangeArrowheads="1"/>
              </p:cNvSpPr>
              <p:nvPr/>
            </p:nvSpPr>
            <p:spPr bwMode="auto">
              <a:xfrm>
                <a:off x="3739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4" name="Rectangle 550"/>
              <p:cNvSpPr>
                <a:spLocks noChangeArrowheads="1"/>
              </p:cNvSpPr>
              <p:nvPr/>
            </p:nvSpPr>
            <p:spPr bwMode="auto">
              <a:xfrm>
                <a:off x="3784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5" name="Rectangle 551"/>
              <p:cNvSpPr>
                <a:spLocks noChangeArrowheads="1"/>
              </p:cNvSpPr>
              <p:nvPr/>
            </p:nvSpPr>
            <p:spPr bwMode="auto">
              <a:xfrm>
                <a:off x="3805" y="324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6" name="Rectangle 552"/>
              <p:cNvSpPr>
                <a:spLocks noChangeArrowheads="1"/>
              </p:cNvSpPr>
              <p:nvPr/>
            </p:nvSpPr>
            <p:spPr bwMode="auto">
              <a:xfrm>
                <a:off x="3851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Rectangle 553"/>
              <p:cNvSpPr>
                <a:spLocks noChangeArrowheads="1"/>
              </p:cNvSpPr>
              <p:nvPr/>
            </p:nvSpPr>
            <p:spPr bwMode="auto">
              <a:xfrm>
                <a:off x="3896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8" name="Rectangle 554"/>
              <p:cNvSpPr>
                <a:spLocks noChangeArrowheads="1"/>
              </p:cNvSpPr>
              <p:nvPr/>
            </p:nvSpPr>
            <p:spPr bwMode="auto">
              <a:xfrm>
                <a:off x="3916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9" name="Rectangle 555"/>
              <p:cNvSpPr>
                <a:spLocks noChangeArrowheads="1"/>
              </p:cNvSpPr>
              <p:nvPr/>
            </p:nvSpPr>
            <p:spPr bwMode="auto">
              <a:xfrm>
                <a:off x="3936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0" name="Rectangle 556"/>
              <p:cNvSpPr>
                <a:spLocks noChangeArrowheads="1"/>
              </p:cNvSpPr>
              <p:nvPr/>
            </p:nvSpPr>
            <p:spPr bwMode="auto">
              <a:xfrm>
                <a:off x="3981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1" name="Rectangle 557"/>
              <p:cNvSpPr>
                <a:spLocks noChangeArrowheads="1"/>
              </p:cNvSpPr>
              <p:nvPr/>
            </p:nvSpPr>
            <p:spPr bwMode="auto">
              <a:xfrm>
                <a:off x="4001" y="3243"/>
                <a:ext cx="10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2" name="Rectangle 558"/>
              <p:cNvSpPr>
                <a:spLocks noChangeArrowheads="1"/>
              </p:cNvSpPr>
              <p:nvPr/>
            </p:nvSpPr>
            <p:spPr bwMode="auto">
              <a:xfrm>
                <a:off x="4053" y="3243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3" name="Rectangle 559"/>
              <p:cNvSpPr>
                <a:spLocks noChangeArrowheads="1"/>
              </p:cNvSpPr>
              <p:nvPr/>
            </p:nvSpPr>
            <p:spPr bwMode="auto">
              <a:xfrm>
                <a:off x="4083" y="3243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4" name="Rectangle 560"/>
              <p:cNvSpPr>
                <a:spLocks noChangeArrowheads="1"/>
              </p:cNvSpPr>
              <p:nvPr/>
            </p:nvSpPr>
            <p:spPr bwMode="auto">
              <a:xfrm>
                <a:off x="4113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5" name="Rectangle 561"/>
              <p:cNvSpPr>
                <a:spLocks noChangeArrowheads="1"/>
              </p:cNvSpPr>
              <p:nvPr/>
            </p:nvSpPr>
            <p:spPr bwMode="auto">
              <a:xfrm>
                <a:off x="4134" y="3243"/>
                <a:ext cx="9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6" name="Rectangle 562"/>
              <p:cNvSpPr>
                <a:spLocks noChangeArrowheads="1"/>
              </p:cNvSpPr>
              <p:nvPr/>
            </p:nvSpPr>
            <p:spPr bwMode="auto">
              <a:xfrm>
                <a:off x="4174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7" name="Rectangle 563"/>
              <p:cNvSpPr>
                <a:spLocks noChangeArrowheads="1"/>
              </p:cNvSpPr>
              <p:nvPr/>
            </p:nvSpPr>
            <p:spPr bwMode="auto">
              <a:xfrm>
                <a:off x="4194" y="3243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8" name="Rectangle 564"/>
              <p:cNvSpPr>
                <a:spLocks noChangeArrowheads="1"/>
              </p:cNvSpPr>
              <p:nvPr/>
            </p:nvSpPr>
            <p:spPr bwMode="auto">
              <a:xfrm>
                <a:off x="4225" y="3243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?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9" name="Rectangle 565"/>
              <p:cNvSpPr>
                <a:spLocks noChangeArrowheads="1"/>
              </p:cNvSpPr>
              <p:nvPr/>
            </p:nvSpPr>
            <p:spPr bwMode="auto">
              <a:xfrm>
                <a:off x="4267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0" name="Rectangle 566"/>
              <p:cNvSpPr>
                <a:spLocks noChangeArrowheads="1"/>
              </p:cNvSpPr>
              <p:nvPr/>
            </p:nvSpPr>
            <p:spPr bwMode="auto">
              <a:xfrm>
                <a:off x="4288" y="3243"/>
                <a:ext cx="113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1" name="Rectangle 567"/>
              <p:cNvSpPr>
                <a:spLocks noChangeArrowheads="1"/>
              </p:cNvSpPr>
              <p:nvPr/>
            </p:nvSpPr>
            <p:spPr bwMode="auto">
              <a:xfrm>
                <a:off x="4335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2" name="Rectangle 568"/>
              <p:cNvSpPr>
                <a:spLocks noChangeArrowheads="1"/>
              </p:cNvSpPr>
              <p:nvPr/>
            </p:nvSpPr>
            <p:spPr bwMode="auto">
              <a:xfrm>
                <a:off x="4382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3" name="Rectangle 569"/>
              <p:cNvSpPr>
                <a:spLocks noChangeArrowheads="1"/>
              </p:cNvSpPr>
              <p:nvPr/>
            </p:nvSpPr>
            <p:spPr bwMode="auto">
              <a:xfrm>
                <a:off x="4403" y="3243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4" name="Rectangle 570"/>
              <p:cNvSpPr>
                <a:spLocks noChangeArrowheads="1"/>
              </p:cNvSpPr>
              <p:nvPr/>
            </p:nvSpPr>
            <p:spPr bwMode="auto">
              <a:xfrm>
                <a:off x="4432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5" name="Rectangle 571"/>
              <p:cNvSpPr>
                <a:spLocks noChangeArrowheads="1"/>
              </p:cNvSpPr>
              <p:nvPr/>
            </p:nvSpPr>
            <p:spPr bwMode="auto">
              <a:xfrm>
                <a:off x="4480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6" name="Rectangle 572"/>
              <p:cNvSpPr>
                <a:spLocks noChangeArrowheads="1"/>
              </p:cNvSpPr>
              <p:nvPr/>
            </p:nvSpPr>
            <p:spPr bwMode="auto">
              <a:xfrm>
                <a:off x="4511" y="3243"/>
                <a:ext cx="9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7" name="Rectangle 573"/>
              <p:cNvSpPr>
                <a:spLocks noChangeArrowheads="1"/>
              </p:cNvSpPr>
              <p:nvPr/>
            </p:nvSpPr>
            <p:spPr bwMode="auto">
              <a:xfrm>
                <a:off x="4554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8" name="Rectangle 574"/>
              <p:cNvSpPr>
                <a:spLocks noChangeArrowheads="1"/>
              </p:cNvSpPr>
              <p:nvPr/>
            </p:nvSpPr>
            <p:spPr bwMode="auto">
              <a:xfrm>
                <a:off x="4574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9" name="Rectangle 575"/>
              <p:cNvSpPr>
                <a:spLocks noChangeArrowheads="1"/>
              </p:cNvSpPr>
              <p:nvPr/>
            </p:nvSpPr>
            <p:spPr bwMode="auto">
              <a:xfrm>
                <a:off x="4594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0" name="Rectangle 576"/>
              <p:cNvSpPr>
                <a:spLocks noChangeArrowheads="1"/>
              </p:cNvSpPr>
              <p:nvPr/>
            </p:nvSpPr>
            <p:spPr bwMode="auto">
              <a:xfrm>
                <a:off x="4615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1" name="Rectangle 577"/>
              <p:cNvSpPr>
                <a:spLocks noChangeArrowheads="1"/>
              </p:cNvSpPr>
              <p:nvPr/>
            </p:nvSpPr>
            <p:spPr bwMode="auto">
              <a:xfrm>
                <a:off x="4659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2" name="Rectangle 578"/>
              <p:cNvSpPr>
                <a:spLocks noChangeArrowheads="1"/>
              </p:cNvSpPr>
              <p:nvPr/>
            </p:nvSpPr>
            <p:spPr bwMode="auto">
              <a:xfrm>
                <a:off x="4679" y="324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3" name="Rectangle 579"/>
              <p:cNvSpPr>
                <a:spLocks noChangeArrowheads="1"/>
              </p:cNvSpPr>
              <p:nvPr/>
            </p:nvSpPr>
            <p:spPr bwMode="auto">
              <a:xfrm>
                <a:off x="4726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4" name="Rectangle 580"/>
              <p:cNvSpPr>
                <a:spLocks noChangeArrowheads="1"/>
              </p:cNvSpPr>
              <p:nvPr/>
            </p:nvSpPr>
            <p:spPr bwMode="auto">
              <a:xfrm>
                <a:off x="4771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l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5" name="Rectangle 581"/>
              <p:cNvSpPr>
                <a:spLocks noChangeArrowheads="1"/>
              </p:cNvSpPr>
              <p:nvPr/>
            </p:nvSpPr>
            <p:spPr bwMode="auto">
              <a:xfrm>
                <a:off x="4792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6" name="Rectangle 582"/>
              <p:cNvSpPr>
                <a:spLocks noChangeArrowheads="1"/>
              </p:cNvSpPr>
              <p:nvPr/>
            </p:nvSpPr>
            <p:spPr bwMode="auto">
              <a:xfrm>
                <a:off x="4812" y="3243"/>
                <a:ext cx="10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7" name="Rectangle 583"/>
              <p:cNvSpPr>
                <a:spLocks noChangeArrowheads="1"/>
              </p:cNvSpPr>
              <p:nvPr/>
            </p:nvSpPr>
            <p:spPr bwMode="auto">
              <a:xfrm>
                <a:off x="4855" y="3243"/>
                <a:ext cx="9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8" name="Rectangle 584"/>
              <p:cNvSpPr>
                <a:spLocks noChangeArrowheads="1"/>
              </p:cNvSpPr>
              <p:nvPr/>
            </p:nvSpPr>
            <p:spPr bwMode="auto">
              <a:xfrm>
                <a:off x="4903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9" name="Rectangle 585"/>
              <p:cNvSpPr>
                <a:spLocks noChangeArrowheads="1"/>
              </p:cNvSpPr>
              <p:nvPr/>
            </p:nvSpPr>
            <p:spPr bwMode="auto">
              <a:xfrm>
                <a:off x="4934" y="3243"/>
                <a:ext cx="68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0" name="Rectangle 586"/>
              <p:cNvSpPr>
                <a:spLocks noChangeArrowheads="1"/>
              </p:cNvSpPr>
              <p:nvPr/>
            </p:nvSpPr>
            <p:spPr bwMode="auto">
              <a:xfrm>
                <a:off x="4955" y="3243"/>
                <a:ext cx="9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1" name="Rectangle 587"/>
              <p:cNvSpPr>
                <a:spLocks noChangeArrowheads="1"/>
              </p:cNvSpPr>
              <p:nvPr/>
            </p:nvSpPr>
            <p:spPr bwMode="auto">
              <a:xfrm>
                <a:off x="4990" y="3243"/>
                <a:ext cx="126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2" name="Rectangle 588"/>
              <p:cNvSpPr>
                <a:spLocks noChangeArrowheads="1"/>
              </p:cNvSpPr>
              <p:nvPr/>
            </p:nvSpPr>
            <p:spPr bwMode="auto">
              <a:xfrm>
                <a:off x="5061" y="3243"/>
                <a:ext cx="10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3" name="Rectangle 589"/>
              <p:cNvSpPr>
                <a:spLocks noChangeArrowheads="1"/>
              </p:cNvSpPr>
              <p:nvPr/>
            </p:nvSpPr>
            <p:spPr bwMode="auto">
              <a:xfrm>
                <a:off x="5108" y="3243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4" name="Rectangle 590"/>
              <p:cNvSpPr>
                <a:spLocks noChangeArrowheads="1"/>
              </p:cNvSpPr>
              <p:nvPr/>
            </p:nvSpPr>
            <p:spPr bwMode="auto">
              <a:xfrm>
                <a:off x="2864" y="3352"/>
                <a:ext cx="81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5" name="Rectangle 591"/>
              <p:cNvSpPr>
                <a:spLocks noChangeArrowheads="1"/>
              </p:cNvSpPr>
              <p:nvPr/>
            </p:nvSpPr>
            <p:spPr bwMode="auto">
              <a:xfrm>
                <a:off x="2914" y="335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6" name="Rectangle 592"/>
              <p:cNvSpPr>
                <a:spLocks noChangeArrowheads="1"/>
              </p:cNvSpPr>
              <p:nvPr/>
            </p:nvSpPr>
            <p:spPr bwMode="auto">
              <a:xfrm>
                <a:off x="2962" y="335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b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7" name="Rectangle 593"/>
              <p:cNvSpPr>
                <a:spLocks noChangeArrowheads="1"/>
              </p:cNvSpPr>
              <p:nvPr/>
            </p:nvSpPr>
            <p:spPr bwMode="auto">
              <a:xfrm>
                <a:off x="3011" y="335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e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8" name="Rectangle 594"/>
              <p:cNvSpPr>
                <a:spLocks noChangeArrowheads="1"/>
              </p:cNvSpPr>
              <p:nvPr/>
            </p:nvSpPr>
            <p:spPr bwMode="auto">
              <a:xfrm>
                <a:off x="3056" y="3352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r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9" name="Rectangle 595"/>
              <p:cNvSpPr>
                <a:spLocks noChangeArrowheads="1"/>
              </p:cNvSpPr>
              <p:nvPr/>
            </p:nvSpPr>
            <p:spPr bwMode="auto">
              <a:xfrm>
                <a:off x="3088" y="3352"/>
                <a:ext cx="5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0" name="Rectangle 596"/>
              <p:cNvSpPr>
                <a:spLocks noChangeArrowheads="1"/>
              </p:cNvSpPr>
              <p:nvPr/>
            </p:nvSpPr>
            <p:spPr bwMode="auto">
              <a:xfrm>
                <a:off x="3119" y="335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1" name="Rectangle 597"/>
              <p:cNvSpPr>
                <a:spLocks noChangeArrowheads="1"/>
              </p:cNvSpPr>
              <p:nvPr/>
            </p:nvSpPr>
            <p:spPr bwMode="auto">
              <a:xfrm>
                <a:off x="3167" y="3352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2" name="Rectangle 598"/>
              <p:cNvSpPr>
                <a:spLocks noChangeArrowheads="1"/>
              </p:cNvSpPr>
              <p:nvPr/>
            </p:nvSpPr>
            <p:spPr bwMode="auto">
              <a:xfrm>
                <a:off x="3188" y="3352"/>
                <a:ext cx="8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3" name="Rectangle 599"/>
              <p:cNvSpPr>
                <a:spLocks noChangeArrowheads="1"/>
              </p:cNvSpPr>
              <p:nvPr/>
            </p:nvSpPr>
            <p:spPr bwMode="auto">
              <a:xfrm>
                <a:off x="3235" y="3352"/>
                <a:ext cx="5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i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4" name="Rectangle 600"/>
              <p:cNvSpPr>
                <a:spLocks noChangeArrowheads="1"/>
              </p:cNvSpPr>
              <p:nvPr/>
            </p:nvSpPr>
            <p:spPr bwMode="auto">
              <a:xfrm>
                <a:off x="3257" y="335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c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5" name="Rectangle 601"/>
              <p:cNvSpPr>
                <a:spLocks noChangeArrowheads="1"/>
              </p:cNvSpPr>
              <p:nvPr/>
            </p:nvSpPr>
            <p:spPr bwMode="auto">
              <a:xfrm>
                <a:off x="3294" y="3352"/>
                <a:ext cx="7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u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6" name="Rectangle 602"/>
              <p:cNvSpPr>
                <a:spLocks noChangeArrowheads="1"/>
              </p:cNvSpPr>
              <p:nvPr/>
            </p:nvSpPr>
            <p:spPr bwMode="auto">
              <a:xfrm>
                <a:off x="3342" y="3352"/>
                <a:ext cx="5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7" name="Rectangle 603"/>
              <p:cNvSpPr>
                <a:spLocks noChangeArrowheads="1"/>
              </p:cNvSpPr>
              <p:nvPr/>
            </p:nvSpPr>
            <p:spPr bwMode="auto">
              <a:xfrm>
                <a:off x="3373" y="3352"/>
                <a:ext cx="5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t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8" name="Rectangle 604"/>
              <p:cNvSpPr>
                <a:spLocks noChangeArrowheads="1"/>
              </p:cNvSpPr>
              <p:nvPr/>
            </p:nvSpPr>
            <p:spPr bwMode="auto">
              <a:xfrm>
                <a:off x="3404" y="3352"/>
                <a:ext cx="77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o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9" name="Rectangle 605"/>
              <p:cNvSpPr>
                <a:spLocks noChangeArrowheads="1"/>
              </p:cNvSpPr>
              <p:nvPr/>
            </p:nvSpPr>
            <p:spPr bwMode="auto">
              <a:xfrm>
                <a:off x="3452" y="3352"/>
                <a:ext cx="59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 Bold" charset="-127"/>
                    <a:cs typeface="Arial" pitchFamily="34" charset="0"/>
                  </a:rPr>
                  <a:t> 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0" name="Rectangle 606"/>
              <p:cNvSpPr>
                <a:spLocks noChangeArrowheads="1"/>
              </p:cNvSpPr>
              <p:nvPr/>
            </p:nvSpPr>
            <p:spPr bwMode="auto">
              <a:xfrm>
                <a:off x="3472" y="3352"/>
                <a:ext cx="105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-</a:t>
                </a: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32" name="Rectangle 608"/>
            <p:cNvSpPr>
              <a:spLocks noChangeArrowheads="1"/>
            </p:cNvSpPr>
            <p:nvPr/>
          </p:nvSpPr>
          <p:spPr bwMode="auto">
            <a:xfrm>
              <a:off x="3500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3" name="Rectangle 609"/>
            <p:cNvSpPr>
              <a:spLocks noChangeArrowheads="1"/>
            </p:cNvSpPr>
            <p:nvPr/>
          </p:nvSpPr>
          <p:spPr bwMode="auto">
            <a:xfrm>
              <a:off x="3520" y="3352"/>
              <a:ext cx="10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4" name="Rectangle 610"/>
            <p:cNvSpPr>
              <a:spLocks noChangeArrowheads="1"/>
            </p:cNvSpPr>
            <p:nvPr/>
          </p:nvSpPr>
          <p:spPr bwMode="auto">
            <a:xfrm>
              <a:off x="3572" y="3352"/>
              <a:ext cx="12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5" name="Rectangle 611"/>
            <p:cNvSpPr>
              <a:spLocks noChangeArrowheads="1"/>
            </p:cNvSpPr>
            <p:nvPr/>
          </p:nvSpPr>
          <p:spPr bwMode="auto">
            <a:xfrm>
              <a:off x="3643" y="3352"/>
              <a:ext cx="12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6" name="Rectangle 612"/>
            <p:cNvSpPr>
              <a:spLocks noChangeArrowheads="1"/>
            </p:cNvSpPr>
            <p:nvPr/>
          </p:nvSpPr>
          <p:spPr bwMode="auto">
            <a:xfrm>
              <a:off x="3715" y="3352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7" name="Rectangle 613"/>
            <p:cNvSpPr>
              <a:spLocks noChangeArrowheads="1"/>
            </p:cNvSpPr>
            <p:nvPr/>
          </p:nvSpPr>
          <p:spPr bwMode="auto">
            <a:xfrm>
              <a:off x="3734" y="3352"/>
              <a:ext cx="10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n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" name="Rectangle 614"/>
            <p:cNvSpPr>
              <a:spLocks noChangeArrowheads="1"/>
            </p:cNvSpPr>
            <p:nvPr/>
          </p:nvSpPr>
          <p:spPr bwMode="auto">
            <a:xfrm>
              <a:off x="3782" y="3352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" name="Rectangle 615"/>
            <p:cNvSpPr>
              <a:spLocks noChangeArrowheads="1"/>
            </p:cNvSpPr>
            <p:nvPr/>
          </p:nvSpPr>
          <p:spPr bwMode="auto">
            <a:xfrm>
              <a:off x="3802" y="3352"/>
              <a:ext cx="9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0" name="Rectangle 616"/>
            <p:cNvSpPr>
              <a:spLocks noChangeArrowheads="1"/>
            </p:cNvSpPr>
            <p:nvPr/>
          </p:nvSpPr>
          <p:spPr bwMode="auto">
            <a:xfrm>
              <a:off x="3837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" name="Rectangle 617"/>
            <p:cNvSpPr>
              <a:spLocks noChangeArrowheads="1"/>
            </p:cNvSpPr>
            <p:nvPr/>
          </p:nvSpPr>
          <p:spPr bwMode="auto">
            <a:xfrm>
              <a:off x="3867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" name="Rectangle 618"/>
            <p:cNvSpPr>
              <a:spLocks noChangeArrowheads="1"/>
            </p:cNvSpPr>
            <p:nvPr/>
          </p:nvSpPr>
          <p:spPr bwMode="auto">
            <a:xfrm>
              <a:off x="3899" y="3352"/>
              <a:ext cx="9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3" name="Rectangle 619"/>
            <p:cNvSpPr>
              <a:spLocks noChangeArrowheads="1"/>
            </p:cNvSpPr>
            <p:nvPr/>
          </p:nvSpPr>
          <p:spPr bwMode="auto">
            <a:xfrm>
              <a:off x="3940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4" name="Rectangle 620"/>
            <p:cNvSpPr>
              <a:spLocks noChangeArrowheads="1"/>
            </p:cNvSpPr>
            <p:nvPr/>
          </p:nvSpPr>
          <p:spPr bwMode="auto">
            <a:xfrm>
              <a:off x="3971" y="3352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5" name="Rectangle 621"/>
            <p:cNvSpPr>
              <a:spLocks noChangeArrowheads="1"/>
            </p:cNvSpPr>
            <p:nvPr/>
          </p:nvSpPr>
          <p:spPr bwMode="auto">
            <a:xfrm>
              <a:off x="4019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6" name="Rectangle 622"/>
            <p:cNvSpPr>
              <a:spLocks noChangeArrowheads="1"/>
            </p:cNvSpPr>
            <p:nvPr/>
          </p:nvSpPr>
          <p:spPr bwMode="auto">
            <a:xfrm>
              <a:off x="4050" y="3352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7" name="Rectangle 623"/>
            <p:cNvSpPr>
              <a:spLocks noChangeArrowheads="1"/>
            </p:cNvSpPr>
            <p:nvPr/>
          </p:nvSpPr>
          <p:spPr bwMode="auto">
            <a:xfrm>
              <a:off x="4094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8" name="Rectangle 624"/>
            <p:cNvSpPr>
              <a:spLocks noChangeArrowheads="1"/>
            </p:cNvSpPr>
            <p:nvPr/>
          </p:nvSpPr>
          <p:spPr bwMode="auto">
            <a:xfrm>
              <a:off x="4114" y="3352"/>
              <a:ext cx="11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9" name="Rectangle 625"/>
            <p:cNvSpPr>
              <a:spLocks noChangeArrowheads="1"/>
            </p:cNvSpPr>
            <p:nvPr/>
          </p:nvSpPr>
          <p:spPr bwMode="auto">
            <a:xfrm>
              <a:off x="4170" y="3352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0" name="Rectangle 626"/>
            <p:cNvSpPr>
              <a:spLocks noChangeArrowheads="1"/>
            </p:cNvSpPr>
            <p:nvPr/>
          </p:nvSpPr>
          <p:spPr bwMode="auto">
            <a:xfrm>
              <a:off x="4214" y="3352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l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1" name="Rectangle 627"/>
            <p:cNvSpPr>
              <a:spLocks noChangeArrowheads="1"/>
            </p:cNvSpPr>
            <p:nvPr/>
          </p:nvSpPr>
          <p:spPr bwMode="auto">
            <a:xfrm>
              <a:off x="4234" y="3352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2" name="Rectangle 628"/>
            <p:cNvSpPr>
              <a:spLocks noChangeArrowheads="1"/>
            </p:cNvSpPr>
            <p:nvPr/>
          </p:nvSpPr>
          <p:spPr bwMode="auto">
            <a:xfrm>
              <a:off x="4279" y="3352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g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" name="Rectangle 629"/>
            <p:cNvSpPr>
              <a:spLocks noChangeArrowheads="1"/>
            </p:cNvSpPr>
            <p:nvPr/>
          </p:nvSpPr>
          <p:spPr bwMode="auto">
            <a:xfrm>
              <a:off x="4321" y="3352"/>
              <a:ext cx="9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4" name="Rectangle 630"/>
            <p:cNvSpPr>
              <a:spLocks noChangeArrowheads="1"/>
            </p:cNvSpPr>
            <p:nvPr/>
          </p:nvSpPr>
          <p:spPr bwMode="auto">
            <a:xfrm>
              <a:off x="4364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" name="Rectangle 631"/>
            <p:cNvSpPr>
              <a:spLocks noChangeArrowheads="1"/>
            </p:cNvSpPr>
            <p:nvPr/>
          </p:nvSpPr>
          <p:spPr bwMode="auto">
            <a:xfrm>
              <a:off x="4394" y="3352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6" name="Rectangle 632"/>
            <p:cNvSpPr>
              <a:spLocks noChangeArrowheads="1"/>
            </p:cNvSpPr>
            <p:nvPr/>
          </p:nvSpPr>
          <p:spPr bwMode="auto">
            <a:xfrm>
              <a:off x="4441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7" name="Rectangle 633"/>
            <p:cNvSpPr>
              <a:spLocks noChangeArrowheads="1"/>
            </p:cNvSpPr>
            <p:nvPr/>
          </p:nvSpPr>
          <p:spPr bwMode="auto">
            <a:xfrm>
              <a:off x="4461" y="3352"/>
              <a:ext cx="7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8" name="Rectangle 634"/>
            <p:cNvSpPr>
              <a:spLocks noChangeArrowheads="1"/>
            </p:cNvSpPr>
            <p:nvPr/>
          </p:nvSpPr>
          <p:spPr bwMode="auto">
            <a:xfrm>
              <a:off x="4484" y="3352"/>
              <a:ext cx="9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9" name="Rectangle 635"/>
            <p:cNvSpPr>
              <a:spLocks noChangeArrowheads="1"/>
            </p:cNvSpPr>
            <p:nvPr/>
          </p:nvSpPr>
          <p:spPr bwMode="auto">
            <a:xfrm>
              <a:off x="4518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0" name="Rectangle 636"/>
            <p:cNvSpPr>
              <a:spLocks noChangeArrowheads="1"/>
            </p:cNvSpPr>
            <p:nvPr/>
          </p:nvSpPr>
          <p:spPr bwMode="auto">
            <a:xfrm>
              <a:off x="4549" y="3352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1" name="Rectangle 637"/>
            <p:cNvSpPr>
              <a:spLocks noChangeArrowheads="1"/>
            </p:cNvSpPr>
            <p:nvPr/>
          </p:nvSpPr>
          <p:spPr bwMode="auto">
            <a:xfrm>
              <a:off x="4569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2" name="Rectangle 638"/>
            <p:cNvSpPr>
              <a:spLocks noChangeArrowheads="1"/>
            </p:cNvSpPr>
            <p:nvPr/>
          </p:nvSpPr>
          <p:spPr bwMode="auto">
            <a:xfrm>
              <a:off x="4599" y="3352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3" name="Rectangle 639"/>
            <p:cNvSpPr>
              <a:spLocks noChangeArrowheads="1"/>
            </p:cNvSpPr>
            <p:nvPr/>
          </p:nvSpPr>
          <p:spPr bwMode="auto">
            <a:xfrm>
              <a:off x="4645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4" name="Rectangle 640"/>
            <p:cNvSpPr>
              <a:spLocks noChangeArrowheads="1"/>
            </p:cNvSpPr>
            <p:nvPr/>
          </p:nvSpPr>
          <p:spPr bwMode="auto">
            <a:xfrm>
              <a:off x="4676" y="3352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5" name="Rectangle 641"/>
            <p:cNvSpPr>
              <a:spLocks noChangeArrowheads="1"/>
            </p:cNvSpPr>
            <p:nvPr/>
          </p:nvSpPr>
          <p:spPr bwMode="auto">
            <a:xfrm>
              <a:off x="4723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6" name="Rectangle 642"/>
            <p:cNvSpPr>
              <a:spLocks noChangeArrowheads="1"/>
            </p:cNvSpPr>
            <p:nvPr/>
          </p:nvSpPr>
          <p:spPr bwMode="auto">
            <a:xfrm>
              <a:off x="4744" y="3352"/>
              <a:ext cx="9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L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7" name="Rectangle 643"/>
            <p:cNvSpPr>
              <a:spLocks noChangeArrowheads="1"/>
            </p:cNvSpPr>
            <p:nvPr/>
          </p:nvSpPr>
          <p:spPr bwMode="auto">
            <a:xfrm>
              <a:off x="4781" y="3352"/>
              <a:ext cx="11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8" name="Rectangle 644"/>
            <p:cNvSpPr>
              <a:spLocks noChangeArrowheads="1"/>
            </p:cNvSpPr>
            <p:nvPr/>
          </p:nvSpPr>
          <p:spPr bwMode="auto">
            <a:xfrm>
              <a:off x="4839" y="3352"/>
              <a:ext cx="11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69" name="Rectangle 645"/>
            <p:cNvSpPr>
              <a:spLocks noChangeArrowheads="1"/>
            </p:cNvSpPr>
            <p:nvPr/>
          </p:nvSpPr>
          <p:spPr bwMode="auto">
            <a:xfrm>
              <a:off x="4886" y="3352"/>
              <a:ext cx="10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0" name="Rectangle 646"/>
            <p:cNvSpPr>
              <a:spLocks noChangeArrowheads="1"/>
            </p:cNvSpPr>
            <p:nvPr/>
          </p:nvSpPr>
          <p:spPr bwMode="auto">
            <a:xfrm>
              <a:off x="4930" y="3352"/>
              <a:ext cx="10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-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1" name="Rectangle 647"/>
            <p:cNvSpPr>
              <a:spLocks noChangeArrowheads="1"/>
            </p:cNvSpPr>
            <p:nvPr/>
          </p:nvSpPr>
          <p:spPr bwMode="auto">
            <a:xfrm>
              <a:off x="4957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2" name="Rectangle 648"/>
            <p:cNvSpPr>
              <a:spLocks noChangeArrowheads="1"/>
            </p:cNvSpPr>
            <p:nvPr/>
          </p:nvSpPr>
          <p:spPr bwMode="auto">
            <a:xfrm>
              <a:off x="4977" y="3352"/>
              <a:ext cx="11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3" name="Rectangle 649"/>
            <p:cNvSpPr>
              <a:spLocks noChangeArrowheads="1"/>
            </p:cNvSpPr>
            <p:nvPr/>
          </p:nvSpPr>
          <p:spPr bwMode="auto">
            <a:xfrm>
              <a:off x="5024" y="3352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4" name="Rectangle 650"/>
            <p:cNvSpPr>
              <a:spLocks noChangeArrowheads="1"/>
            </p:cNvSpPr>
            <p:nvPr/>
          </p:nvSpPr>
          <p:spPr bwMode="auto">
            <a:xfrm>
              <a:off x="5045" y="3352"/>
              <a:ext cx="10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n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5" name="Rectangle 651"/>
            <p:cNvSpPr>
              <a:spLocks noChangeArrowheads="1"/>
            </p:cNvSpPr>
            <p:nvPr/>
          </p:nvSpPr>
          <p:spPr bwMode="auto">
            <a:xfrm>
              <a:off x="5092" y="3352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6" name="Rectangle 652"/>
            <p:cNvSpPr>
              <a:spLocks noChangeArrowheads="1"/>
            </p:cNvSpPr>
            <p:nvPr/>
          </p:nvSpPr>
          <p:spPr bwMode="auto">
            <a:xfrm>
              <a:off x="5137" y="3352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7" name="Rectangle 653"/>
            <p:cNvSpPr>
              <a:spLocks noChangeArrowheads="1"/>
            </p:cNvSpPr>
            <p:nvPr/>
          </p:nvSpPr>
          <p:spPr bwMode="auto">
            <a:xfrm>
              <a:off x="5175" y="3352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8" name="Rectangle 654"/>
            <p:cNvSpPr>
              <a:spLocks noChangeArrowheads="1"/>
            </p:cNvSpPr>
            <p:nvPr/>
          </p:nvSpPr>
          <p:spPr bwMode="auto">
            <a:xfrm>
              <a:off x="5195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9" name="Rectangle 655"/>
            <p:cNvSpPr>
              <a:spLocks noChangeArrowheads="1"/>
            </p:cNvSpPr>
            <p:nvPr/>
          </p:nvSpPr>
          <p:spPr bwMode="auto">
            <a:xfrm>
              <a:off x="5225" y="3352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0" name="Rectangle 656"/>
            <p:cNvSpPr>
              <a:spLocks noChangeArrowheads="1"/>
            </p:cNvSpPr>
            <p:nvPr/>
          </p:nvSpPr>
          <p:spPr bwMode="auto">
            <a:xfrm>
              <a:off x="5255" y="3352"/>
              <a:ext cx="9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?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1" name="Rectangle 657"/>
            <p:cNvSpPr>
              <a:spLocks noChangeArrowheads="1"/>
            </p:cNvSpPr>
            <p:nvPr/>
          </p:nvSpPr>
          <p:spPr bwMode="auto">
            <a:xfrm>
              <a:off x="5297" y="3352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2" name="Rectangle 658"/>
            <p:cNvSpPr>
              <a:spLocks noChangeArrowheads="1"/>
            </p:cNvSpPr>
            <p:nvPr/>
          </p:nvSpPr>
          <p:spPr bwMode="auto">
            <a:xfrm>
              <a:off x="3436" y="3461"/>
              <a:ext cx="8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3" name="Rectangle 659"/>
            <p:cNvSpPr>
              <a:spLocks noChangeArrowheads="1"/>
            </p:cNvSpPr>
            <p:nvPr/>
          </p:nvSpPr>
          <p:spPr bwMode="auto">
            <a:xfrm>
              <a:off x="3491" y="3461"/>
              <a:ext cx="7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n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4" name="Rectangle 660"/>
            <p:cNvSpPr>
              <a:spLocks noChangeArrowheads="1"/>
            </p:cNvSpPr>
            <p:nvPr/>
          </p:nvSpPr>
          <p:spPr bwMode="auto">
            <a:xfrm>
              <a:off x="3539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d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5" name="Rectangle 661"/>
            <p:cNvSpPr>
              <a:spLocks noChangeArrowheads="1"/>
            </p:cNvSpPr>
            <p:nvPr/>
          </p:nvSpPr>
          <p:spPr bwMode="auto">
            <a:xfrm>
              <a:off x="3587" y="3461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6" name="Rectangle 662"/>
            <p:cNvSpPr>
              <a:spLocks noChangeArrowheads="1"/>
            </p:cNvSpPr>
            <p:nvPr/>
          </p:nvSpPr>
          <p:spPr bwMode="auto">
            <a:xfrm>
              <a:off x="3619" y="3461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7" name="Rectangle 663"/>
            <p:cNvSpPr>
              <a:spLocks noChangeArrowheads="1"/>
            </p:cNvSpPr>
            <p:nvPr/>
          </p:nvSpPr>
          <p:spPr bwMode="auto">
            <a:xfrm>
              <a:off x="3663" y="3461"/>
              <a:ext cx="74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8" name="Rectangle 664"/>
            <p:cNvSpPr>
              <a:spLocks noChangeArrowheads="1"/>
            </p:cNvSpPr>
            <p:nvPr/>
          </p:nvSpPr>
          <p:spPr bwMode="auto">
            <a:xfrm>
              <a:off x="3707" y="3461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9" name="Rectangle 665"/>
            <p:cNvSpPr>
              <a:spLocks noChangeArrowheads="1"/>
            </p:cNvSpPr>
            <p:nvPr/>
          </p:nvSpPr>
          <p:spPr bwMode="auto">
            <a:xfrm>
              <a:off x="3728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V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0" name="Rectangle 666"/>
            <p:cNvSpPr>
              <a:spLocks noChangeArrowheads="1"/>
            </p:cNvSpPr>
            <p:nvPr/>
          </p:nvSpPr>
          <p:spPr bwMode="auto">
            <a:xfrm>
              <a:off x="3781" y="3461"/>
              <a:ext cx="5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1" name="Rectangle 667"/>
            <p:cNvSpPr>
              <a:spLocks noChangeArrowheads="1"/>
            </p:cNvSpPr>
            <p:nvPr/>
          </p:nvSpPr>
          <p:spPr bwMode="auto">
            <a:xfrm>
              <a:off x="3803" y="3461"/>
              <a:ext cx="74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2" name="Rectangle 668"/>
            <p:cNvSpPr>
              <a:spLocks noChangeArrowheads="1"/>
            </p:cNvSpPr>
            <p:nvPr/>
          </p:nvSpPr>
          <p:spPr bwMode="auto">
            <a:xfrm>
              <a:off x="3847" y="3461"/>
              <a:ext cx="7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n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3" name="Rectangle 669"/>
            <p:cNvSpPr>
              <a:spLocks noChangeArrowheads="1"/>
            </p:cNvSpPr>
            <p:nvPr/>
          </p:nvSpPr>
          <p:spPr bwMode="auto">
            <a:xfrm>
              <a:off x="3895" y="3461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4" name="Rectangle 670"/>
            <p:cNvSpPr>
              <a:spLocks noChangeArrowheads="1"/>
            </p:cNvSpPr>
            <p:nvPr/>
          </p:nvSpPr>
          <p:spPr bwMode="auto">
            <a:xfrm>
              <a:off x="3940" y="3461"/>
              <a:ext cx="5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l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5" name="Rectangle 671"/>
            <p:cNvSpPr>
              <a:spLocks noChangeArrowheads="1"/>
            </p:cNvSpPr>
            <p:nvPr/>
          </p:nvSpPr>
          <p:spPr bwMode="auto">
            <a:xfrm>
              <a:off x="3962" y="3461"/>
              <a:ext cx="5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l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6" name="Rectangle 672"/>
            <p:cNvSpPr>
              <a:spLocks noChangeArrowheads="1"/>
            </p:cNvSpPr>
            <p:nvPr/>
          </p:nvSpPr>
          <p:spPr bwMode="auto">
            <a:xfrm>
              <a:off x="3985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7" name="Rectangle 673"/>
            <p:cNvSpPr>
              <a:spLocks noChangeArrowheads="1"/>
            </p:cNvSpPr>
            <p:nvPr/>
          </p:nvSpPr>
          <p:spPr bwMode="auto">
            <a:xfrm>
              <a:off x="4032" y="3461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8" name="Rectangle 674"/>
            <p:cNvSpPr>
              <a:spLocks noChangeArrowheads="1"/>
            </p:cNvSpPr>
            <p:nvPr/>
          </p:nvSpPr>
          <p:spPr bwMode="auto">
            <a:xfrm>
              <a:off x="4052" y="3461"/>
              <a:ext cx="10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-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9" name="Rectangle 675"/>
            <p:cNvSpPr>
              <a:spLocks noChangeArrowheads="1"/>
            </p:cNvSpPr>
            <p:nvPr/>
          </p:nvSpPr>
          <p:spPr bwMode="auto">
            <a:xfrm>
              <a:off x="4080" y="3461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0" name="Rectangle 676"/>
            <p:cNvSpPr>
              <a:spLocks noChangeArrowheads="1"/>
            </p:cNvSpPr>
            <p:nvPr/>
          </p:nvSpPr>
          <p:spPr bwMode="auto">
            <a:xfrm>
              <a:off x="4100" y="3461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1" name="Rectangle 677"/>
            <p:cNvSpPr>
              <a:spLocks noChangeArrowheads="1"/>
            </p:cNvSpPr>
            <p:nvPr/>
          </p:nvSpPr>
          <p:spPr bwMode="auto">
            <a:xfrm>
              <a:off x="4120" y="3461"/>
              <a:ext cx="11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2" name="Rectangle 678"/>
            <p:cNvSpPr>
              <a:spLocks noChangeArrowheads="1"/>
            </p:cNvSpPr>
            <p:nvPr/>
          </p:nvSpPr>
          <p:spPr bwMode="auto">
            <a:xfrm>
              <a:off x="4176" y="3461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3" name="Rectangle 679"/>
            <p:cNvSpPr>
              <a:spLocks noChangeArrowheads="1"/>
            </p:cNvSpPr>
            <p:nvPr/>
          </p:nvSpPr>
          <p:spPr bwMode="auto">
            <a:xfrm>
              <a:off x="4196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4" name="Rectangle 680"/>
            <p:cNvSpPr>
              <a:spLocks noChangeArrowheads="1"/>
            </p:cNvSpPr>
            <p:nvPr/>
          </p:nvSpPr>
          <p:spPr bwMode="auto">
            <a:xfrm>
              <a:off x="4227" y="3461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5" name="Rectangle 681"/>
            <p:cNvSpPr>
              <a:spLocks noChangeArrowheads="1"/>
            </p:cNvSpPr>
            <p:nvPr/>
          </p:nvSpPr>
          <p:spPr bwMode="auto">
            <a:xfrm>
              <a:off x="4271" y="3461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6" name="Rectangle 682"/>
            <p:cNvSpPr>
              <a:spLocks noChangeArrowheads="1"/>
            </p:cNvSpPr>
            <p:nvPr/>
          </p:nvSpPr>
          <p:spPr bwMode="auto">
            <a:xfrm>
              <a:off x="4301" y="3461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7" name="Rectangle 683"/>
            <p:cNvSpPr>
              <a:spLocks noChangeArrowheads="1"/>
            </p:cNvSpPr>
            <p:nvPr/>
          </p:nvSpPr>
          <p:spPr bwMode="auto">
            <a:xfrm>
              <a:off x="4331" y="3461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8" name="Rectangle 684"/>
            <p:cNvSpPr>
              <a:spLocks noChangeArrowheads="1"/>
            </p:cNvSpPr>
            <p:nvPr/>
          </p:nvSpPr>
          <p:spPr bwMode="auto">
            <a:xfrm>
              <a:off x="4378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9" name="Rectangle 685"/>
            <p:cNvSpPr>
              <a:spLocks noChangeArrowheads="1"/>
            </p:cNvSpPr>
            <p:nvPr/>
          </p:nvSpPr>
          <p:spPr bwMode="auto">
            <a:xfrm>
              <a:off x="4409" y="3461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0" name="Rectangle 686"/>
            <p:cNvSpPr>
              <a:spLocks noChangeArrowheads="1"/>
            </p:cNvSpPr>
            <p:nvPr/>
          </p:nvSpPr>
          <p:spPr bwMode="auto">
            <a:xfrm>
              <a:off x="4454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1" name="Rectangle 687"/>
            <p:cNvSpPr>
              <a:spLocks noChangeArrowheads="1"/>
            </p:cNvSpPr>
            <p:nvPr/>
          </p:nvSpPr>
          <p:spPr bwMode="auto">
            <a:xfrm>
              <a:off x="4475" y="3461"/>
              <a:ext cx="10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2" name="Rectangle 688"/>
            <p:cNvSpPr>
              <a:spLocks noChangeArrowheads="1"/>
            </p:cNvSpPr>
            <p:nvPr/>
          </p:nvSpPr>
          <p:spPr bwMode="auto">
            <a:xfrm>
              <a:off x="4523" y="3461"/>
              <a:ext cx="9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3" name="Rectangle 689"/>
            <p:cNvSpPr>
              <a:spLocks noChangeArrowheads="1"/>
            </p:cNvSpPr>
            <p:nvPr/>
          </p:nvSpPr>
          <p:spPr bwMode="auto">
            <a:xfrm>
              <a:off x="4566" y="3461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4" name="Rectangle 690"/>
            <p:cNvSpPr>
              <a:spLocks noChangeArrowheads="1"/>
            </p:cNvSpPr>
            <p:nvPr/>
          </p:nvSpPr>
          <p:spPr bwMode="auto">
            <a:xfrm>
              <a:off x="4587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5" name="Rectangle 691"/>
            <p:cNvSpPr>
              <a:spLocks noChangeArrowheads="1"/>
            </p:cNvSpPr>
            <p:nvPr/>
          </p:nvSpPr>
          <p:spPr bwMode="auto">
            <a:xfrm>
              <a:off x="4606" y="3461"/>
              <a:ext cx="10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6" name="Rectangle 692"/>
            <p:cNvSpPr>
              <a:spLocks noChangeArrowheads="1"/>
            </p:cNvSpPr>
            <p:nvPr/>
          </p:nvSpPr>
          <p:spPr bwMode="auto">
            <a:xfrm>
              <a:off x="4650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7" name="Rectangle 693"/>
            <p:cNvSpPr>
              <a:spLocks noChangeArrowheads="1"/>
            </p:cNvSpPr>
            <p:nvPr/>
          </p:nvSpPr>
          <p:spPr bwMode="auto">
            <a:xfrm>
              <a:off x="4681" y="3461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8" name="Rectangle 694"/>
            <p:cNvSpPr>
              <a:spLocks noChangeArrowheads="1"/>
            </p:cNvSpPr>
            <p:nvPr/>
          </p:nvSpPr>
          <p:spPr bwMode="auto">
            <a:xfrm>
              <a:off x="4725" y="3461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9" name="Rectangle 695"/>
            <p:cNvSpPr>
              <a:spLocks noChangeArrowheads="1"/>
            </p:cNvSpPr>
            <p:nvPr/>
          </p:nvSpPr>
          <p:spPr bwMode="auto">
            <a:xfrm>
              <a:off x="3226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V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0" name="Rectangle 696"/>
            <p:cNvSpPr>
              <a:spLocks noChangeArrowheads="1"/>
            </p:cNvSpPr>
            <p:nvPr/>
          </p:nvSpPr>
          <p:spPr bwMode="auto">
            <a:xfrm>
              <a:off x="3279" y="3570"/>
              <a:ext cx="5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1" name="Rectangle 697"/>
            <p:cNvSpPr>
              <a:spLocks noChangeArrowheads="1"/>
            </p:cNvSpPr>
            <p:nvPr/>
          </p:nvSpPr>
          <p:spPr bwMode="auto">
            <a:xfrm>
              <a:off x="3301" y="3570"/>
              <a:ext cx="5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2" name="Rectangle 698"/>
            <p:cNvSpPr>
              <a:spLocks noChangeArrowheads="1"/>
            </p:cNvSpPr>
            <p:nvPr/>
          </p:nvSpPr>
          <p:spPr bwMode="auto">
            <a:xfrm>
              <a:off x="3333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3" name="Rectangle 699"/>
            <p:cNvSpPr>
              <a:spLocks noChangeArrowheads="1"/>
            </p:cNvSpPr>
            <p:nvPr/>
          </p:nvSpPr>
          <p:spPr bwMode="auto">
            <a:xfrm>
              <a:off x="3381" y="357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4" name="Rectangle 700"/>
            <p:cNvSpPr>
              <a:spLocks noChangeArrowheads="1"/>
            </p:cNvSpPr>
            <p:nvPr/>
          </p:nvSpPr>
          <p:spPr bwMode="auto">
            <a:xfrm>
              <a:off x="3402" y="3570"/>
              <a:ext cx="7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Z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5" name="Rectangle 701"/>
            <p:cNvSpPr>
              <a:spLocks noChangeArrowheads="1"/>
            </p:cNvSpPr>
            <p:nvPr/>
          </p:nvSpPr>
          <p:spPr bwMode="auto">
            <a:xfrm>
              <a:off x="3445" y="3570"/>
              <a:ext cx="74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6" name="Rectangle 702"/>
            <p:cNvSpPr>
              <a:spLocks noChangeArrowheads="1"/>
            </p:cNvSpPr>
            <p:nvPr/>
          </p:nvSpPr>
          <p:spPr bwMode="auto">
            <a:xfrm>
              <a:off x="3488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g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7" name="Rectangle 703"/>
            <p:cNvSpPr>
              <a:spLocks noChangeArrowheads="1"/>
            </p:cNvSpPr>
            <p:nvPr/>
          </p:nvSpPr>
          <p:spPr bwMode="auto">
            <a:xfrm>
              <a:off x="3530" y="3570"/>
              <a:ext cx="74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8" name="Rectangle 704"/>
            <p:cNvSpPr>
              <a:spLocks noChangeArrowheads="1"/>
            </p:cNvSpPr>
            <p:nvPr/>
          </p:nvSpPr>
          <p:spPr bwMode="auto">
            <a:xfrm>
              <a:off x="3574" y="357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9" name="Rectangle 705"/>
            <p:cNvSpPr>
              <a:spLocks noChangeArrowheads="1"/>
            </p:cNvSpPr>
            <p:nvPr/>
          </p:nvSpPr>
          <p:spPr bwMode="auto">
            <a:xfrm>
              <a:off x="3606" y="357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0" name="Rectangle 706"/>
            <p:cNvSpPr>
              <a:spLocks noChangeArrowheads="1"/>
            </p:cNvSpPr>
            <p:nvPr/>
          </p:nvSpPr>
          <p:spPr bwMode="auto">
            <a:xfrm>
              <a:off x="3638" y="3570"/>
              <a:ext cx="5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1" name="Rectangle 707"/>
            <p:cNvSpPr>
              <a:spLocks noChangeArrowheads="1"/>
            </p:cNvSpPr>
            <p:nvPr/>
          </p:nvSpPr>
          <p:spPr bwMode="auto">
            <a:xfrm>
              <a:off x="3660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2" name="Rectangle 708"/>
            <p:cNvSpPr>
              <a:spLocks noChangeArrowheads="1"/>
            </p:cNvSpPr>
            <p:nvPr/>
          </p:nvSpPr>
          <p:spPr bwMode="auto">
            <a:xfrm>
              <a:off x="3709" y="357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3" name="Rectangle 709"/>
            <p:cNvSpPr>
              <a:spLocks noChangeArrowheads="1"/>
            </p:cNvSpPr>
            <p:nvPr/>
          </p:nvSpPr>
          <p:spPr bwMode="auto">
            <a:xfrm>
              <a:off x="3728" y="3570"/>
              <a:ext cx="10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-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4" name="Rectangle 710"/>
            <p:cNvSpPr>
              <a:spLocks noChangeArrowheads="1"/>
            </p:cNvSpPr>
            <p:nvPr/>
          </p:nvSpPr>
          <p:spPr bwMode="auto">
            <a:xfrm>
              <a:off x="3755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5" name="Rectangle 711"/>
            <p:cNvSpPr>
              <a:spLocks noChangeArrowheads="1"/>
            </p:cNvSpPr>
            <p:nvPr/>
          </p:nvSpPr>
          <p:spPr bwMode="auto">
            <a:xfrm>
              <a:off x="3776" y="357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6" name="Rectangle 712"/>
            <p:cNvSpPr>
              <a:spLocks noChangeArrowheads="1"/>
            </p:cNvSpPr>
            <p:nvPr/>
          </p:nvSpPr>
          <p:spPr bwMode="auto">
            <a:xfrm>
              <a:off x="3797" y="3570"/>
              <a:ext cx="11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7" name="Rectangle 713"/>
            <p:cNvSpPr>
              <a:spLocks noChangeArrowheads="1"/>
            </p:cNvSpPr>
            <p:nvPr/>
          </p:nvSpPr>
          <p:spPr bwMode="auto">
            <a:xfrm>
              <a:off x="3853" y="3570"/>
              <a:ext cx="10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n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8" name="Rectangle 714"/>
            <p:cNvSpPr>
              <a:spLocks noChangeArrowheads="1"/>
            </p:cNvSpPr>
            <p:nvPr/>
          </p:nvSpPr>
          <p:spPr bwMode="auto">
            <a:xfrm>
              <a:off x="3900" y="3570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9" name="Rectangle 715"/>
            <p:cNvSpPr>
              <a:spLocks noChangeArrowheads="1"/>
            </p:cNvSpPr>
            <p:nvPr/>
          </p:nvSpPr>
          <p:spPr bwMode="auto">
            <a:xfrm>
              <a:off x="3921" y="3570"/>
              <a:ext cx="9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0" name="Rectangle 716"/>
            <p:cNvSpPr>
              <a:spLocks noChangeArrowheads="1"/>
            </p:cNvSpPr>
            <p:nvPr/>
          </p:nvSpPr>
          <p:spPr bwMode="auto">
            <a:xfrm>
              <a:off x="3961" y="3570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" name="Rectangle 717"/>
            <p:cNvSpPr>
              <a:spLocks noChangeArrowheads="1"/>
            </p:cNvSpPr>
            <p:nvPr/>
          </p:nvSpPr>
          <p:spPr bwMode="auto">
            <a:xfrm>
              <a:off x="4006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2" name="Rectangle 718"/>
            <p:cNvSpPr>
              <a:spLocks noChangeArrowheads="1"/>
            </p:cNvSpPr>
            <p:nvPr/>
          </p:nvSpPr>
          <p:spPr bwMode="auto">
            <a:xfrm>
              <a:off x="4037" y="3570"/>
              <a:ext cx="9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" name="Rectangle 719"/>
            <p:cNvSpPr>
              <a:spLocks noChangeArrowheads="1"/>
            </p:cNvSpPr>
            <p:nvPr/>
          </p:nvSpPr>
          <p:spPr bwMode="auto">
            <a:xfrm>
              <a:off x="4072" y="3570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" name="Rectangle 720"/>
            <p:cNvSpPr>
              <a:spLocks noChangeArrowheads="1"/>
            </p:cNvSpPr>
            <p:nvPr/>
          </p:nvSpPr>
          <p:spPr bwMode="auto">
            <a:xfrm>
              <a:off x="4093" y="3570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5" name="Rectangle 721"/>
            <p:cNvSpPr>
              <a:spLocks noChangeArrowheads="1"/>
            </p:cNvSpPr>
            <p:nvPr/>
          </p:nvSpPr>
          <p:spPr bwMode="auto">
            <a:xfrm>
              <a:off x="4122" y="3570"/>
              <a:ext cx="9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?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6" name="Rectangle 722"/>
            <p:cNvSpPr>
              <a:spLocks noChangeArrowheads="1"/>
            </p:cNvSpPr>
            <p:nvPr/>
          </p:nvSpPr>
          <p:spPr bwMode="auto">
            <a:xfrm>
              <a:off x="4165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7" name="Rectangle 723"/>
            <p:cNvSpPr>
              <a:spLocks noChangeArrowheads="1"/>
            </p:cNvSpPr>
            <p:nvPr/>
          </p:nvSpPr>
          <p:spPr bwMode="auto">
            <a:xfrm>
              <a:off x="4186" y="3570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8" name="Rectangle 724"/>
            <p:cNvSpPr>
              <a:spLocks noChangeArrowheads="1"/>
            </p:cNvSpPr>
            <p:nvPr/>
          </p:nvSpPr>
          <p:spPr bwMode="auto">
            <a:xfrm>
              <a:off x="4233" y="3570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9" name="Rectangle 725"/>
            <p:cNvSpPr>
              <a:spLocks noChangeArrowheads="1"/>
            </p:cNvSpPr>
            <p:nvPr/>
          </p:nvSpPr>
          <p:spPr bwMode="auto">
            <a:xfrm>
              <a:off x="4278" y="3570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g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0" name="Rectangle 726"/>
            <p:cNvSpPr>
              <a:spLocks noChangeArrowheads="1"/>
            </p:cNvSpPr>
            <p:nvPr/>
          </p:nvSpPr>
          <p:spPr bwMode="auto">
            <a:xfrm>
              <a:off x="4320" y="3570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l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1" name="Rectangle 727"/>
            <p:cNvSpPr>
              <a:spLocks noChangeArrowheads="1"/>
            </p:cNvSpPr>
            <p:nvPr/>
          </p:nvSpPr>
          <p:spPr bwMode="auto">
            <a:xfrm>
              <a:off x="4341" y="3570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2" name="Rectangle 728"/>
            <p:cNvSpPr>
              <a:spLocks noChangeArrowheads="1"/>
            </p:cNvSpPr>
            <p:nvPr/>
          </p:nvSpPr>
          <p:spPr bwMode="auto">
            <a:xfrm>
              <a:off x="4360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3" name="Rectangle 729"/>
            <p:cNvSpPr>
              <a:spLocks noChangeArrowheads="1"/>
            </p:cNvSpPr>
            <p:nvPr/>
          </p:nvSpPr>
          <p:spPr bwMode="auto">
            <a:xfrm>
              <a:off x="4381" y="3570"/>
              <a:ext cx="10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4" name="Rectangle 730"/>
            <p:cNvSpPr>
              <a:spLocks noChangeArrowheads="1"/>
            </p:cNvSpPr>
            <p:nvPr/>
          </p:nvSpPr>
          <p:spPr bwMode="auto">
            <a:xfrm>
              <a:off x="4422" y="3570"/>
              <a:ext cx="7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5" name="Rectangle 731"/>
            <p:cNvSpPr>
              <a:spLocks noChangeArrowheads="1"/>
            </p:cNvSpPr>
            <p:nvPr/>
          </p:nvSpPr>
          <p:spPr bwMode="auto">
            <a:xfrm>
              <a:off x="4451" y="3570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6" name="Rectangle 732"/>
            <p:cNvSpPr>
              <a:spLocks noChangeArrowheads="1"/>
            </p:cNvSpPr>
            <p:nvPr/>
          </p:nvSpPr>
          <p:spPr bwMode="auto">
            <a:xfrm>
              <a:off x="4499" y="3570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7" name="Rectangle 733"/>
            <p:cNvSpPr>
              <a:spLocks noChangeArrowheads="1"/>
            </p:cNvSpPr>
            <p:nvPr/>
          </p:nvSpPr>
          <p:spPr bwMode="auto">
            <a:xfrm>
              <a:off x="4546" y="3570"/>
              <a:ext cx="6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8" name="Rectangle 734"/>
            <p:cNvSpPr>
              <a:spLocks noChangeArrowheads="1"/>
            </p:cNvSpPr>
            <p:nvPr/>
          </p:nvSpPr>
          <p:spPr bwMode="auto">
            <a:xfrm>
              <a:off x="4565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9" name="Rectangle 735"/>
            <p:cNvSpPr>
              <a:spLocks noChangeArrowheads="1"/>
            </p:cNvSpPr>
            <p:nvPr/>
          </p:nvSpPr>
          <p:spPr bwMode="auto">
            <a:xfrm>
              <a:off x="4586" y="3570"/>
              <a:ext cx="10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0" name="Rectangle 736"/>
            <p:cNvSpPr>
              <a:spLocks noChangeArrowheads="1"/>
            </p:cNvSpPr>
            <p:nvPr/>
          </p:nvSpPr>
          <p:spPr bwMode="auto">
            <a:xfrm>
              <a:off x="4635" y="3570"/>
              <a:ext cx="1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1" name="Rectangle 737"/>
            <p:cNvSpPr>
              <a:spLocks noChangeArrowheads="1"/>
            </p:cNvSpPr>
            <p:nvPr/>
          </p:nvSpPr>
          <p:spPr bwMode="auto">
            <a:xfrm>
              <a:off x="4682" y="3570"/>
              <a:ext cx="12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2" name="Rectangle 738"/>
            <p:cNvSpPr>
              <a:spLocks noChangeArrowheads="1"/>
            </p:cNvSpPr>
            <p:nvPr/>
          </p:nvSpPr>
          <p:spPr bwMode="auto">
            <a:xfrm>
              <a:off x="4753" y="3570"/>
              <a:ext cx="9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3" name="Rectangle 739"/>
            <p:cNvSpPr>
              <a:spLocks noChangeArrowheads="1"/>
            </p:cNvSpPr>
            <p:nvPr/>
          </p:nvSpPr>
          <p:spPr bwMode="auto">
            <a:xfrm>
              <a:off x="4796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4" name="Rectangle 740"/>
            <p:cNvSpPr>
              <a:spLocks noChangeArrowheads="1"/>
            </p:cNvSpPr>
            <p:nvPr/>
          </p:nvSpPr>
          <p:spPr bwMode="auto">
            <a:xfrm>
              <a:off x="4817" y="3570"/>
              <a:ext cx="10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5" name="Rectangle 741"/>
            <p:cNvSpPr>
              <a:spLocks noChangeArrowheads="1"/>
            </p:cNvSpPr>
            <p:nvPr/>
          </p:nvSpPr>
          <p:spPr bwMode="auto">
            <a:xfrm>
              <a:off x="4861" y="3570"/>
              <a:ext cx="7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6" name="Rectangle 742"/>
            <p:cNvSpPr>
              <a:spLocks noChangeArrowheads="1"/>
            </p:cNvSpPr>
            <p:nvPr/>
          </p:nvSpPr>
          <p:spPr bwMode="auto">
            <a:xfrm>
              <a:off x="4891" y="3570"/>
              <a:ext cx="9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e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7" name="Rectangle 743"/>
            <p:cNvSpPr>
              <a:spLocks noChangeArrowheads="1"/>
            </p:cNvSpPr>
            <p:nvPr/>
          </p:nvSpPr>
          <p:spPr bwMode="auto">
            <a:xfrm>
              <a:off x="4935" y="357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8" name="Rectangle 744"/>
            <p:cNvSpPr>
              <a:spLocks noChangeArrowheads="1"/>
            </p:cNvSpPr>
            <p:nvPr/>
          </p:nvSpPr>
          <p:spPr bwMode="auto">
            <a:xfrm>
              <a:off x="4081" y="3680"/>
              <a:ext cx="5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 Bold" charset="-127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9" name="Rectangle 745"/>
            <p:cNvSpPr>
              <a:spLocks noChangeArrowheads="1"/>
            </p:cNvSpPr>
            <p:nvPr/>
          </p:nvSpPr>
          <p:spPr bwMode="auto">
            <a:xfrm>
              <a:off x="4081" y="3789"/>
              <a:ext cx="9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0" name="Freeform 746"/>
            <p:cNvSpPr>
              <a:spLocks/>
            </p:cNvSpPr>
            <p:nvPr/>
          </p:nvSpPr>
          <p:spPr bwMode="auto">
            <a:xfrm>
              <a:off x="151" y="299"/>
              <a:ext cx="4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1" name="Freeform 747"/>
            <p:cNvSpPr>
              <a:spLocks/>
            </p:cNvSpPr>
            <p:nvPr/>
          </p:nvSpPr>
          <p:spPr bwMode="auto">
            <a:xfrm>
              <a:off x="151" y="299"/>
              <a:ext cx="4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2" name="Freeform 748"/>
            <p:cNvSpPr>
              <a:spLocks/>
            </p:cNvSpPr>
            <p:nvPr/>
          </p:nvSpPr>
          <p:spPr bwMode="auto">
            <a:xfrm>
              <a:off x="155" y="299"/>
              <a:ext cx="2365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4232" y="6"/>
                </a:cxn>
                <a:cxn ang="0">
                  <a:pos x="4232" y="0"/>
                </a:cxn>
                <a:cxn ang="0">
                  <a:pos x="0" y="0"/>
                </a:cxn>
              </a:cxnLst>
              <a:rect l="0" t="0" r="r" b="b"/>
              <a:pathLst>
                <a:path w="4232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232" y="6"/>
                  </a:lnTo>
                  <a:lnTo>
                    <a:pt x="42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3" name="Freeform 749"/>
            <p:cNvSpPr>
              <a:spLocks/>
            </p:cNvSpPr>
            <p:nvPr/>
          </p:nvSpPr>
          <p:spPr bwMode="auto">
            <a:xfrm>
              <a:off x="2520" y="299"/>
              <a:ext cx="4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" y="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4" name="Freeform 750"/>
            <p:cNvSpPr>
              <a:spLocks/>
            </p:cNvSpPr>
            <p:nvPr/>
          </p:nvSpPr>
          <p:spPr bwMode="auto">
            <a:xfrm>
              <a:off x="2524" y="299"/>
              <a:ext cx="311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5576" y="6"/>
                </a:cxn>
                <a:cxn ang="0">
                  <a:pos x="5576" y="0"/>
                </a:cxn>
                <a:cxn ang="0">
                  <a:pos x="0" y="0"/>
                </a:cxn>
              </a:cxnLst>
              <a:rect l="0" t="0" r="r" b="b"/>
              <a:pathLst>
                <a:path w="557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576" y="6"/>
                  </a:lnTo>
                  <a:lnTo>
                    <a:pt x="55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5" name="Freeform 751"/>
            <p:cNvSpPr>
              <a:spLocks/>
            </p:cNvSpPr>
            <p:nvPr/>
          </p:nvSpPr>
          <p:spPr bwMode="auto">
            <a:xfrm>
              <a:off x="5641" y="299"/>
              <a:ext cx="3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6" name="Freeform 752"/>
            <p:cNvSpPr>
              <a:spLocks/>
            </p:cNvSpPr>
            <p:nvPr/>
          </p:nvSpPr>
          <p:spPr bwMode="auto">
            <a:xfrm>
              <a:off x="5641" y="299"/>
              <a:ext cx="3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7" name="Freeform 753"/>
            <p:cNvSpPr>
              <a:spLocks/>
            </p:cNvSpPr>
            <p:nvPr/>
          </p:nvSpPr>
          <p:spPr bwMode="auto">
            <a:xfrm>
              <a:off x="151" y="302"/>
              <a:ext cx="4" cy="35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405"/>
                </a:cxn>
                <a:cxn ang="0">
                  <a:pos x="6" y="6405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405">
                  <a:moveTo>
                    <a:pt x="0" y="0"/>
                  </a:moveTo>
                  <a:lnTo>
                    <a:pt x="0" y="0"/>
                  </a:lnTo>
                  <a:lnTo>
                    <a:pt x="0" y="6405"/>
                  </a:lnTo>
                  <a:lnTo>
                    <a:pt x="6" y="6405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8" name="Freeform 754"/>
            <p:cNvSpPr>
              <a:spLocks/>
            </p:cNvSpPr>
            <p:nvPr/>
          </p:nvSpPr>
          <p:spPr bwMode="auto">
            <a:xfrm>
              <a:off x="151" y="3884"/>
              <a:ext cx="4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79" name="Freeform 755"/>
            <p:cNvSpPr>
              <a:spLocks/>
            </p:cNvSpPr>
            <p:nvPr/>
          </p:nvSpPr>
          <p:spPr bwMode="auto">
            <a:xfrm>
              <a:off x="151" y="3884"/>
              <a:ext cx="4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0" name="Freeform 756"/>
            <p:cNvSpPr>
              <a:spLocks/>
            </p:cNvSpPr>
            <p:nvPr/>
          </p:nvSpPr>
          <p:spPr bwMode="auto">
            <a:xfrm>
              <a:off x="155" y="3884"/>
              <a:ext cx="2365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4232" y="6"/>
                </a:cxn>
                <a:cxn ang="0">
                  <a:pos x="4232" y="0"/>
                </a:cxn>
                <a:cxn ang="0">
                  <a:pos x="0" y="0"/>
                </a:cxn>
              </a:cxnLst>
              <a:rect l="0" t="0" r="r" b="b"/>
              <a:pathLst>
                <a:path w="4232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232" y="6"/>
                  </a:lnTo>
                  <a:lnTo>
                    <a:pt x="42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1" name="Freeform 757"/>
            <p:cNvSpPr>
              <a:spLocks/>
            </p:cNvSpPr>
            <p:nvPr/>
          </p:nvSpPr>
          <p:spPr bwMode="auto">
            <a:xfrm>
              <a:off x="2515" y="3884"/>
              <a:ext cx="4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2" name="Freeform 758"/>
            <p:cNvSpPr>
              <a:spLocks/>
            </p:cNvSpPr>
            <p:nvPr/>
          </p:nvSpPr>
          <p:spPr bwMode="auto">
            <a:xfrm>
              <a:off x="2519" y="3884"/>
              <a:ext cx="3122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5586" y="6"/>
                </a:cxn>
                <a:cxn ang="0">
                  <a:pos x="5586" y="0"/>
                </a:cxn>
                <a:cxn ang="0">
                  <a:pos x="0" y="0"/>
                </a:cxn>
              </a:cxnLst>
              <a:rect l="0" t="0" r="r" b="b"/>
              <a:pathLst>
                <a:path w="558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586" y="6"/>
                  </a:lnTo>
                  <a:lnTo>
                    <a:pt x="558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3" name="Freeform 759"/>
            <p:cNvSpPr>
              <a:spLocks/>
            </p:cNvSpPr>
            <p:nvPr/>
          </p:nvSpPr>
          <p:spPr bwMode="auto">
            <a:xfrm>
              <a:off x="5641" y="302"/>
              <a:ext cx="3" cy="35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405"/>
                </a:cxn>
                <a:cxn ang="0">
                  <a:pos x="6" y="6405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405">
                  <a:moveTo>
                    <a:pt x="0" y="0"/>
                  </a:moveTo>
                  <a:lnTo>
                    <a:pt x="0" y="0"/>
                  </a:lnTo>
                  <a:lnTo>
                    <a:pt x="0" y="6405"/>
                  </a:lnTo>
                  <a:lnTo>
                    <a:pt x="6" y="6405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4" name="Freeform 760"/>
            <p:cNvSpPr>
              <a:spLocks/>
            </p:cNvSpPr>
            <p:nvPr/>
          </p:nvSpPr>
          <p:spPr bwMode="auto">
            <a:xfrm>
              <a:off x="5641" y="3884"/>
              <a:ext cx="3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5" name="Freeform 761"/>
            <p:cNvSpPr>
              <a:spLocks/>
            </p:cNvSpPr>
            <p:nvPr/>
          </p:nvSpPr>
          <p:spPr bwMode="auto">
            <a:xfrm>
              <a:off x="5641" y="3884"/>
              <a:ext cx="3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86" name="Rectangle 762"/>
            <p:cNvSpPr>
              <a:spLocks noChangeArrowheads="1"/>
            </p:cNvSpPr>
            <p:nvPr/>
          </p:nvSpPr>
          <p:spPr bwMode="auto">
            <a:xfrm>
              <a:off x="278" y="3897"/>
              <a:ext cx="9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7" name="Rectangle 763"/>
            <p:cNvSpPr>
              <a:spLocks noChangeArrowheads="1"/>
            </p:cNvSpPr>
            <p:nvPr/>
          </p:nvSpPr>
          <p:spPr bwMode="auto">
            <a:xfrm>
              <a:off x="278" y="4003"/>
              <a:ext cx="9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mbria" pitchFamily="18" charset="0"/>
                  <a:cs typeface="Arial" pitchFamily="34" charset="0"/>
                </a:rPr>
                <a:t> 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78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/>
          </p:nvPr>
        </p:nvSpPr>
        <p:spPr>
          <a:xfrm>
            <a:off x="333375" y="179388"/>
            <a:ext cx="8666163" cy="65659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40" tIns="45720" rIns="91440" bIns="45720" anchor="t"/>
          <a:lstStyle/>
          <a:p>
            <a:pPr eaLnBrk="1" hangingPunct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GB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Modello</a:t>
            </a: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en-GB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americano</a:t>
            </a:r>
            <a:r>
              <a:rPr lang="en-GB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vs. </a:t>
            </a:r>
            <a:r>
              <a:rPr lang="en-GB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europeo</a:t>
            </a:r>
            <a:endParaRPr lang="en-GB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algn="l" eaLnBrk="1" hangingPunct="1">
              <a:spcBef>
                <a:spcPts val="8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USA – TV private, pubblicità, dati d'ascolto certificati, concorrenza, massimizzare ascolti. Si punta sull'informazione (</a:t>
            </a:r>
            <a:r>
              <a:rPr lang="it-IT" sz="3200" i="1" dirty="0" err="1" smtClean="0">
                <a:solidFill>
                  <a:schemeClr val="bg1"/>
                </a:solidFill>
                <a:latin typeface="Cambria" pitchFamily="18" charset="0"/>
              </a:rPr>
              <a:t>anchormen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)</a:t>
            </a:r>
          </a:p>
          <a:p>
            <a:pPr algn="l" eaLnBrk="1" hangingPunct="1">
              <a:spcBef>
                <a:spcPts val="8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EUROPA – servizi pubblici in regime di monopolio, 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it-IT" sz="3200" dirty="0" smtClean="0">
                <a:solidFill>
                  <a:schemeClr val="bg1"/>
                </a:solidFill>
                <a:latin typeface="Cambria" pitchFamily="18" charset="0"/>
              </a:rPr>
              <a:t>educare, informare intrattenere</a:t>
            </a:r>
            <a:r>
              <a:rPr lang="it-IT" altLang="it-IT" sz="32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endParaRPr lang="it-IT" sz="32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1481138" lvl="1" indent="-566738" algn="l" eaLnBrk="1" hangingPunct="1">
              <a:spcBef>
                <a:spcPts val="700"/>
              </a:spcBef>
              <a:buFont typeface="Times New Roman" pitchFamily="18" charset="0"/>
              <a:buChar char="–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In tutta Europa </a:t>
            </a:r>
            <a:r>
              <a:rPr lang="it-IT" altLang="it-IT" sz="28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palinsesto</a:t>
            </a:r>
            <a:r>
              <a:rPr lang="it-IT" altLang="it-IT" sz="28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it-IT" sz="2800" u="sng" dirty="0" smtClean="0">
                <a:solidFill>
                  <a:schemeClr val="bg1"/>
                </a:solidFill>
                <a:latin typeface="Cambria" pitchFamily="18" charset="0"/>
              </a:rPr>
              <a:t>settimanale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 (generi e serate: lunedì film, martedì commedia, giovedì quiz, venerdì tv dei </a:t>
            </a:r>
            <a:r>
              <a:rPr lang="it-IT" sz="2800" dirty="0" err="1" smtClean="0">
                <a:solidFill>
                  <a:schemeClr val="bg1"/>
                </a:solidFill>
                <a:latin typeface="Cambria" pitchFamily="18" charset="0"/>
              </a:rPr>
              <a:t>ragazzi…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) - selezione/no fruizione continuativa</a:t>
            </a:r>
          </a:p>
          <a:p>
            <a:pPr marL="1481138" lvl="1" indent="-566738" algn="l" eaLnBrk="1" hangingPunct="1">
              <a:spcBef>
                <a:spcPts val="700"/>
              </a:spcBef>
              <a:buFont typeface="Times New Roman" pitchFamily="18" charset="0"/>
              <a:buChar char="–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Tv </a:t>
            </a:r>
            <a:r>
              <a:rPr lang="it-IT" altLang="it-IT" sz="28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it-IT" altLang="ja-JP" sz="2800" u="sng" dirty="0" smtClean="0">
                <a:solidFill>
                  <a:schemeClr val="bg1"/>
                </a:solidFill>
                <a:latin typeface="Cambria" pitchFamily="18" charset="0"/>
              </a:rPr>
              <a:t>festiva</a:t>
            </a:r>
            <a:r>
              <a:rPr lang="it-IT" altLang="it-IT" sz="28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r>
              <a:rPr lang="it-IT" altLang="ja-JP" sz="2800" dirty="0" smtClean="0">
                <a:solidFill>
                  <a:schemeClr val="bg1"/>
                </a:solidFill>
                <a:latin typeface="Cambria" pitchFamily="18" charset="0"/>
              </a:rPr>
              <a:t> (F. </a:t>
            </a:r>
            <a:r>
              <a:rPr lang="it-IT" altLang="ja-JP" sz="2800" dirty="0" err="1" smtClean="0">
                <a:solidFill>
                  <a:schemeClr val="bg1"/>
                </a:solidFill>
                <a:latin typeface="Cambria" pitchFamily="18" charset="0"/>
              </a:rPr>
              <a:t>Casetti</a:t>
            </a:r>
            <a:r>
              <a:rPr lang="it-IT" altLang="ja-JP" sz="2800" dirty="0" smtClean="0">
                <a:solidFill>
                  <a:schemeClr val="bg1"/>
                </a:solidFill>
                <a:latin typeface="Cambria" pitchFamily="18" charset="0"/>
              </a:rPr>
              <a:t>) ma grande attenzione a non intralciare vita lavorativa e di studio</a:t>
            </a:r>
            <a:endParaRPr lang="it-IT" sz="2800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7388" y="134938"/>
            <a:ext cx="7772400" cy="76358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Italia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2738" y="720725"/>
            <a:ext cx="8686800" cy="5832475"/>
          </a:xfrm>
        </p:spPr>
        <p:txBody>
          <a:bodyPr/>
          <a:lstStyle/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Nel 1952 convenzione Stato-RAI che fa della RAI concessionaria unica del servizio radiotelevisivo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Trasmissioni iniziano nel 1954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Nel 1961 secondo canale (complementare al primo)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Nel 1979 il terzo (Nel 1977 arriva il colore)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Dal 1960 nuovo direttore generale, Ettore Bernabei (corrente </a:t>
            </a:r>
            <a:r>
              <a:rPr lang="it-IT" sz="2800" dirty="0" err="1" smtClean="0">
                <a:solidFill>
                  <a:schemeClr val="bg1"/>
                </a:solidFill>
                <a:latin typeface="Cambria" pitchFamily="18" charset="0"/>
              </a:rPr>
              <a:t>fanfaniana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 della </a:t>
            </a:r>
            <a:r>
              <a:rPr lang="it-IT" sz="2800" dirty="0" err="1" smtClean="0">
                <a:solidFill>
                  <a:schemeClr val="bg1"/>
                </a:solidFill>
                <a:latin typeface="Cambria" pitchFamily="18" charset="0"/>
              </a:rPr>
              <a:t>DC</a:t>
            </a: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), fino al 1974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Impostazione pedagogica TV europea ancora più forte in Italia per influssi cattolici di Bernabei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Nel 1974 Sentenze della C.C. 225 e 226 consentono la ripetizione delle TV estere e il cavo in ambito locale </a:t>
            </a:r>
          </a:p>
          <a:p>
            <a:pPr marL="336550" indent="-336550" eaLnBrk="1" hangingPunct="1">
              <a:spcBef>
                <a:spcPts val="700"/>
              </a:spcBef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it-IT" sz="2800" dirty="0" smtClean="0">
                <a:solidFill>
                  <a:schemeClr val="bg1"/>
                </a:solidFill>
                <a:latin typeface="Cambria" pitchFamily="18" charset="0"/>
              </a:rPr>
              <a:t>Nel 1975 Riforma della RAI (legge 103)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0"/>
            <a:ext cx="7772400" cy="763588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Generi</a:t>
            </a:r>
            <a:r>
              <a:rPr lang="en-GB" sz="4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en-GB" sz="4000" b="1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della</a:t>
            </a:r>
            <a:r>
              <a:rPr lang="en-GB" sz="4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en-GB" sz="4000" b="1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paleoTV</a:t>
            </a:r>
            <a:endParaRPr lang="en-GB" sz="4000" b="1" dirty="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720725"/>
            <a:ext cx="8686800" cy="6735763"/>
          </a:xfrm>
        </p:spPr>
        <p:txBody>
          <a:bodyPr/>
          <a:lstStyle/>
          <a:p>
            <a:pPr marL="336550" indent="-33655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La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programmazione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nei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diversi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generi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 è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frutto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dei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compromessi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con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altre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istituzioni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(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opposizioni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politiche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alta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cultura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stampa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, cinema,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scuola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),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preoccupate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per la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concorrenza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del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nuovo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apparato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</a:p>
          <a:p>
            <a:pPr marL="336550" indent="-336550" eaLnBrk="1" hangingPunct="1">
              <a:lnSpc>
                <a:spcPct val="90000"/>
              </a:lnSpc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GB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36550" indent="-336550" eaLnBrk="1" hangingPunct="1">
              <a:lnSpc>
                <a:spcPct val="90000"/>
              </a:lnSpc>
              <a:buClr>
                <a:srgbClr val="FFFFFF"/>
              </a:buClr>
              <a:buFont typeface="Wingdings" pitchFamily="2" charset="2"/>
              <a:buChar char="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Fiction</a:t>
            </a:r>
          </a:p>
          <a:p>
            <a:pPr marL="336550" indent="-33655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Agli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esordi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TV no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rapporti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con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industria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cinematografica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: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attinge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da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teatro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e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letteratura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(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registi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attori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testi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)</a:t>
            </a:r>
          </a:p>
          <a:p>
            <a:pPr marL="336550" indent="-33655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Hanno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impronta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teatrale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  <a:latin typeface="Cambria" pitchFamily="18" charset="0"/>
              </a:rPr>
              <a:t>primi</a:t>
            </a:r>
            <a:r>
              <a:rPr lang="en-GB" sz="28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altLang="it-IT" sz="2800" dirty="0" smtClean="0">
                <a:solidFill>
                  <a:schemeClr val="bg1"/>
                </a:solidFill>
                <a:latin typeface="Cambria" pitchFamily="18" charset="0"/>
              </a:rPr>
              <a:t>“</a:t>
            </a:r>
            <a:r>
              <a:rPr lang="en-GB" altLang="ja-JP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romanzi</a:t>
            </a:r>
            <a:r>
              <a:rPr lang="en-GB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en-GB" altLang="ja-JP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sceneggiati</a:t>
            </a:r>
            <a:r>
              <a:rPr lang="en-GB" altLang="it-IT" sz="2800" dirty="0" smtClean="0">
                <a:solidFill>
                  <a:schemeClr val="bg1"/>
                </a:solidFill>
                <a:latin typeface="Cambria" pitchFamily="18" charset="0"/>
              </a:rPr>
              <a:t>”</a:t>
            </a:r>
            <a:r>
              <a:rPr lang="en-GB" altLang="ja-JP" sz="2800" dirty="0" smtClean="0">
                <a:solidFill>
                  <a:schemeClr val="bg1"/>
                </a:solidFill>
                <a:latin typeface="Cambria" pitchFamily="18" charset="0"/>
              </a:rPr>
              <a:t> (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Il </a:t>
            </a:r>
            <a:r>
              <a:rPr lang="en-GB" altLang="ja-JP" sz="2800" i="1" dirty="0" err="1" smtClean="0">
                <a:solidFill>
                  <a:schemeClr val="bg1"/>
                </a:solidFill>
                <a:latin typeface="Cambria" pitchFamily="18" charset="0"/>
              </a:rPr>
              <a:t>dottor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Antonio,</a:t>
            </a:r>
            <a:r>
              <a:rPr lang="en-GB" altLang="ja-JP" sz="2800" dirty="0" smtClean="0">
                <a:solidFill>
                  <a:schemeClr val="bg1"/>
                </a:solidFill>
                <a:latin typeface="Cambria" pitchFamily="18" charset="0"/>
              </a:rPr>
              <a:t> 1954; 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Piccolo </a:t>
            </a:r>
            <a:r>
              <a:rPr lang="en-GB" altLang="ja-JP" sz="2800" i="1" dirty="0" err="1" smtClean="0">
                <a:solidFill>
                  <a:schemeClr val="bg1"/>
                </a:solidFill>
                <a:latin typeface="Cambria" pitchFamily="18" charset="0"/>
              </a:rPr>
              <a:t>mondo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altLang="ja-JP" sz="2800" i="1" dirty="0" err="1" smtClean="0">
                <a:solidFill>
                  <a:schemeClr val="bg1"/>
                </a:solidFill>
                <a:latin typeface="Cambria" pitchFamily="18" charset="0"/>
              </a:rPr>
              <a:t>antico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, 1957; La </a:t>
            </a:r>
            <a:r>
              <a:rPr lang="en-GB" altLang="ja-JP" sz="2800" i="1" dirty="0" err="1" smtClean="0">
                <a:solidFill>
                  <a:schemeClr val="bg1"/>
                </a:solidFill>
                <a:latin typeface="Cambria" pitchFamily="18" charset="0"/>
              </a:rPr>
              <a:t>cittadella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, 1964; La </a:t>
            </a:r>
            <a:r>
              <a:rPr lang="en-GB" altLang="ja-JP" sz="2800" i="1" dirty="0" err="1" smtClean="0">
                <a:solidFill>
                  <a:schemeClr val="bg1"/>
                </a:solidFill>
                <a:latin typeface="Cambria" pitchFamily="18" charset="0"/>
              </a:rPr>
              <a:t>freccia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GB" altLang="ja-JP" sz="2800" i="1" dirty="0" err="1" smtClean="0">
                <a:solidFill>
                  <a:schemeClr val="bg1"/>
                </a:solidFill>
                <a:latin typeface="Cambria" pitchFamily="18" charset="0"/>
              </a:rPr>
              <a:t>nera</a:t>
            </a:r>
            <a:r>
              <a:rPr lang="en-GB" altLang="ja-JP" sz="2800" i="1" dirty="0" smtClean="0">
                <a:solidFill>
                  <a:schemeClr val="bg1"/>
                </a:solidFill>
                <a:latin typeface="Cambria" pitchFamily="18" charset="0"/>
              </a:rPr>
              <a:t>, 1968)</a:t>
            </a:r>
          </a:p>
          <a:p>
            <a:pPr marL="336550" indent="-336550" eaLnBrk="1" hangingPunct="1">
              <a:lnSpc>
                <a:spcPct val="90000"/>
              </a:lnSpc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GB" sz="2200" dirty="0" smtClean="0">
                <a:solidFill>
                  <a:schemeClr val="bg1"/>
                </a:solidFill>
                <a:latin typeface="Cambria" pitchFamily="18" charset="0"/>
                <a:hlinkClick r:id="rId3"/>
              </a:rPr>
              <a:t>http://www.youtube.com/watch?v=XizICLV76O0&amp;feature=related</a:t>
            </a:r>
          </a:p>
          <a:p>
            <a:pPr marL="336550" indent="-336550" eaLnBrk="1" hangingPunct="1">
              <a:lnSpc>
                <a:spcPct val="90000"/>
              </a:lnSpc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r>
              <a:rPr lang="en-GB" sz="2200" dirty="0" smtClean="0">
                <a:solidFill>
                  <a:schemeClr val="bg1"/>
                </a:solidFill>
                <a:latin typeface="Cambria" pitchFamily="18" charset="0"/>
                <a:hlinkClick r:id="rId4"/>
              </a:rPr>
              <a:t>http://www.youtube.com/watch?v=zH6IRuOpw8M&amp;feature=related</a:t>
            </a:r>
          </a:p>
          <a:p>
            <a:pPr marL="336550" indent="-336550" eaLnBrk="1" hangingPunct="1">
              <a:lnSpc>
                <a:spcPct val="90000"/>
              </a:lnSpc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GB" sz="22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336550" indent="-336550" eaLnBrk="1" hangingPunct="1">
              <a:lnSpc>
                <a:spcPct val="90000"/>
              </a:lnSpc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en-GB" sz="2200" dirty="0" smtClean="0">
              <a:latin typeface="Cambr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785813"/>
            <a:ext cx="9144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>
                <a:solidFill>
                  <a:srgbClr val="000000"/>
                </a:solidFill>
                <a:cs typeface="Times New Roman" pitchFamily="18" charset="0"/>
              </a:rPr>
              <a:t> 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20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50" y="179388"/>
            <a:ext cx="6500813" cy="60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6659563" y="5400675"/>
            <a:ext cx="2519362" cy="885825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600" smtClean="0">
                <a:solidFill>
                  <a:srgbClr val="0066CC"/>
                </a:solidFill>
                <a:latin typeface="Cambria" charset="0"/>
                <a:ea typeface="+mj-ea"/>
              </a:rPr>
              <a:t>Il dottor Antonio (1954)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1490</Words>
  <Application>Microsoft Office PowerPoint</Application>
  <PresentationFormat>Presentazione su schermo (4:3)</PresentationFormat>
  <Paragraphs>833</Paragraphs>
  <Slides>21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Struttura predefinita</vt:lpstr>
      <vt:lpstr>Enrico Menduni  Culture e formati della tv e della radio Prima lezione 19 novembre 2013</vt:lpstr>
      <vt:lpstr>Diapositiva 2</vt:lpstr>
      <vt:lpstr>Diapositiva 3</vt:lpstr>
      <vt:lpstr>Diapositiva 4</vt:lpstr>
      <vt:lpstr>Diapositiva 5</vt:lpstr>
      <vt:lpstr>Diapositiva 6</vt:lpstr>
      <vt:lpstr>Italia</vt:lpstr>
      <vt:lpstr>Generi della paleoTV</vt:lpstr>
      <vt:lpstr>Il dottor Antonio (1954)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Prof. Menduni</dc:creator>
  <cp:lastModifiedBy>Elettra Latini</cp:lastModifiedBy>
  <cp:revision>58</cp:revision>
  <dcterms:created xsi:type="dcterms:W3CDTF">2007-02-27T20:26:50Z</dcterms:created>
  <dcterms:modified xsi:type="dcterms:W3CDTF">2013-11-23T18:11:53Z</dcterms:modified>
</cp:coreProperties>
</file>